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56" r:id="rId2"/>
    <p:sldId id="271" r:id="rId3"/>
    <p:sldId id="257" r:id="rId4"/>
    <p:sldId id="263" r:id="rId5"/>
    <p:sldId id="258" r:id="rId6"/>
    <p:sldId id="259" r:id="rId7"/>
    <p:sldId id="262" r:id="rId8"/>
    <p:sldId id="274" r:id="rId9"/>
    <p:sldId id="260" r:id="rId10"/>
    <p:sldId id="261" r:id="rId11"/>
    <p:sldId id="275" r:id="rId12"/>
    <p:sldId id="266" r:id="rId13"/>
    <p:sldId id="265" r:id="rId14"/>
    <p:sldId id="268" r:id="rId15"/>
    <p:sldId id="269" r:id="rId16"/>
    <p:sldId id="270"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ella lepanto" initials="Al" lastIdx="1" clrIdx="0">
    <p:extLst/>
  </p:cmAuthor>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66"/>
    <a:srgbClr val="DDE200"/>
    <a:srgbClr val="000066"/>
    <a:srgbClr val="660033"/>
    <a:srgbClr val="990033"/>
    <a:srgbClr val="0101FF"/>
    <a:srgbClr val="FFCC00"/>
    <a:srgbClr val="29058D"/>
    <a:srgbClr val="1305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0" autoAdjust="0"/>
    <p:restoredTop sz="94660" autoAdjust="0"/>
  </p:normalViewPr>
  <p:slideViewPr>
    <p:cSldViewPr snapToGrid="0">
      <p:cViewPr varScale="1">
        <p:scale>
          <a:sx n="59" d="100"/>
          <a:sy n="59" d="100"/>
        </p:scale>
        <p:origin x="102" y="3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2FBDA7-ED26-4E7F-923F-729A147698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B400E304-FA4E-404E-B459-0E83D7CDDF73}">
      <dgm:prSet phldrT="[Testo]">
        <dgm:style>
          <a:lnRef idx="1">
            <a:schemeClr val="accent2"/>
          </a:lnRef>
          <a:fillRef idx="2">
            <a:schemeClr val="accent2"/>
          </a:fillRef>
          <a:effectRef idx="1">
            <a:schemeClr val="accent2"/>
          </a:effectRef>
          <a:fontRef idx="minor">
            <a:schemeClr val="dk1"/>
          </a:fontRef>
        </dgm:style>
      </dgm:prSet>
      <dgm:spPr/>
      <dgm:t>
        <a:bodyPr/>
        <a:lstStyle/>
        <a:p>
          <a:r>
            <a:rPr lang="it-IT" b="1" i="1" dirty="0" smtClean="0">
              <a:latin typeface="Adobe Arabic" pitchFamily="18" charset="-78"/>
              <a:cs typeface="Adobe Arabic" pitchFamily="18" charset="-78"/>
            </a:rPr>
            <a:t>Danilo Dolci </a:t>
          </a:r>
          <a:r>
            <a:rPr lang="it-IT" b="1" i="1" dirty="0" err="1" smtClean="0">
              <a:latin typeface="Adobe Arabic" pitchFamily="18" charset="-78"/>
              <a:cs typeface="Adobe Arabic" pitchFamily="18" charset="-78"/>
            </a:rPr>
            <a:t>was</a:t>
          </a:r>
          <a:r>
            <a:rPr lang="it-IT" b="1" i="1" dirty="0" smtClean="0">
              <a:latin typeface="Adobe Arabic" pitchFamily="18" charset="-78"/>
              <a:cs typeface="Adobe Arabic" pitchFamily="18" charset="-78"/>
            </a:rPr>
            <a:t> </a:t>
          </a:r>
          <a:r>
            <a:rPr lang="it-IT" b="1" i="1" dirty="0" err="1" smtClean="0">
              <a:latin typeface="Adobe Arabic" pitchFamily="18" charset="-78"/>
              <a:cs typeface="Adobe Arabic" pitchFamily="18" charset="-78"/>
            </a:rPr>
            <a:t>an</a:t>
          </a:r>
          <a:r>
            <a:rPr lang="it-IT" b="1" i="1" dirty="0" smtClean="0">
              <a:latin typeface="Adobe Arabic" pitchFamily="18" charset="-78"/>
              <a:cs typeface="Adobe Arabic" pitchFamily="18" charset="-78"/>
            </a:rPr>
            <a:t> </a:t>
          </a:r>
          <a:r>
            <a:rPr lang="it-IT" b="1" i="1" dirty="0" err="1" smtClean="0">
              <a:latin typeface="Adobe Arabic" pitchFamily="18" charset="-78"/>
              <a:cs typeface="Adobe Arabic" pitchFamily="18" charset="-78"/>
            </a:rPr>
            <a:t>Italian</a:t>
          </a:r>
          <a:r>
            <a:rPr lang="it-IT" b="1" i="1" dirty="0" smtClean="0">
              <a:latin typeface="Adobe Arabic" pitchFamily="18" charset="-78"/>
              <a:cs typeface="Adobe Arabic" pitchFamily="18" charset="-78"/>
            </a:rPr>
            <a:t> social </a:t>
          </a:r>
          <a:r>
            <a:rPr lang="it-IT" b="1" i="1" dirty="0" err="1" smtClean="0">
              <a:latin typeface="Adobe Arabic" pitchFamily="18" charset="-78"/>
              <a:cs typeface="Adobe Arabic" pitchFamily="18" charset="-78"/>
            </a:rPr>
            <a:t>activist</a:t>
          </a:r>
          <a:r>
            <a:rPr lang="it-IT" b="1" i="1" dirty="0" smtClean="0">
              <a:latin typeface="Adobe Arabic" pitchFamily="18" charset="-78"/>
              <a:cs typeface="Adobe Arabic" pitchFamily="18" charset="-78"/>
            </a:rPr>
            <a:t>,</a:t>
          </a:r>
          <a:r>
            <a:rPr lang="it-IT" b="1" i="1" dirty="0" err="1" smtClean="0">
              <a:latin typeface="Adobe Arabic" pitchFamily="18" charset="-78"/>
              <a:cs typeface="Adobe Arabic" pitchFamily="18" charset="-78"/>
            </a:rPr>
            <a:t>sociologist</a:t>
          </a:r>
          <a:r>
            <a:rPr lang="it-IT" b="1" i="1" dirty="0" smtClean="0">
              <a:latin typeface="Adobe Arabic" pitchFamily="18" charset="-78"/>
              <a:cs typeface="Adobe Arabic" pitchFamily="18" charset="-78"/>
            </a:rPr>
            <a:t>, </a:t>
          </a:r>
          <a:r>
            <a:rPr lang="it-IT" b="1" i="1" dirty="0" err="1" smtClean="0">
              <a:latin typeface="Adobe Arabic" pitchFamily="18" charset="-78"/>
              <a:cs typeface="Adobe Arabic" pitchFamily="18" charset="-78"/>
            </a:rPr>
            <a:t>popular</a:t>
          </a:r>
          <a:r>
            <a:rPr lang="it-IT" b="1" i="1" dirty="0" smtClean="0">
              <a:latin typeface="Adobe Arabic" pitchFamily="18" charset="-78"/>
              <a:cs typeface="Adobe Arabic" pitchFamily="18" charset="-78"/>
            </a:rPr>
            <a:t> </a:t>
          </a:r>
          <a:r>
            <a:rPr lang="it-IT" b="1" i="1" dirty="0" err="1" smtClean="0">
              <a:latin typeface="Adobe Arabic" pitchFamily="18" charset="-78"/>
              <a:cs typeface="Adobe Arabic" pitchFamily="18" charset="-78"/>
            </a:rPr>
            <a:t>educator</a:t>
          </a:r>
          <a:r>
            <a:rPr lang="it-IT" b="1" i="1" dirty="0" smtClean="0">
              <a:latin typeface="Adobe Arabic" pitchFamily="18" charset="-78"/>
              <a:cs typeface="Adobe Arabic" pitchFamily="18" charset="-78"/>
            </a:rPr>
            <a:t> and </a:t>
          </a:r>
          <a:r>
            <a:rPr lang="it-IT" b="1" i="1" dirty="0" err="1" smtClean="0">
              <a:latin typeface="Adobe Arabic" pitchFamily="18" charset="-78"/>
              <a:cs typeface="Adobe Arabic" pitchFamily="18" charset="-78"/>
            </a:rPr>
            <a:t>poet</a:t>
          </a:r>
          <a:endParaRPr lang="it-IT" dirty="0"/>
        </a:p>
      </dgm:t>
    </dgm:pt>
    <dgm:pt modelId="{22A798D8-5D8E-4956-9C34-6A37F2E0E56F}" type="parTrans" cxnId="{72829822-450C-41BA-A116-13E3C2ABEC61}">
      <dgm:prSet/>
      <dgm:spPr/>
      <dgm:t>
        <a:bodyPr/>
        <a:lstStyle/>
        <a:p>
          <a:endParaRPr lang="it-IT"/>
        </a:p>
      </dgm:t>
    </dgm:pt>
    <dgm:pt modelId="{147ECE86-D7B0-42B8-A49F-22016D9B50F1}" type="sibTrans" cxnId="{72829822-450C-41BA-A116-13E3C2ABEC61}">
      <dgm:prSet/>
      <dgm:spPr/>
      <dgm:t>
        <a:bodyPr/>
        <a:lstStyle/>
        <a:p>
          <a:endParaRPr lang="it-IT"/>
        </a:p>
      </dgm:t>
    </dgm:pt>
    <dgm:pt modelId="{60F35F3D-EF34-472E-96B9-4BDD9B158E8A}">
      <dgm:prSet phldrT="[Testo]">
        <dgm:style>
          <a:lnRef idx="1">
            <a:schemeClr val="accent6"/>
          </a:lnRef>
          <a:fillRef idx="2">
            <a:schemeClr val="accent6"/>
          </a:fillRef>
          <a:effectRef idx="1">
            <a:schemeClr val="accent6"/>
          </a:effectRef>
          <a:fontRef idx="minor">
            <a:schemeClr val="dk1"/>
          </a:fontRef>
        </dgm:style>
      </dgm:prSet>
      <dgm:spPr/>
      <dgm:t>
        <a:bodyPr/>
        <a:lstStyle/>
        <a:p>
          <a:r>
            <a:rPr lang="it-IT" b="1" i="1" dirty="0" err="1" smtClean="0">
              <a:latin typeface="Adobe Arabic" pitchFamily="18" charset="-78"/>
              <a:cs typeface="Adobe Arabic" pitchFamily="18" charset="-78"/>
            </a:rPr>
            <a:t>He</a:t>
          </a:r>
          <a:r>
            <a:rPr lang="it-IT" b="1" i="1" dirty="0" smtClean="0">
              <a:latin typeface="Adobe Arabic" pitchFamily="18" charset="-78"/>
              <a:cs typeface="Adobe Arabic" pitchFamily="18" charset="-78"/>
            </a:rPr>
            <a:t> </a:t>
          </a:r>
          <a:r>
            <a:rPr lang="it-IT" b="1" i="1" dirty="0" err="1" smtClean="0">
              <a:latin typeface="Adobe Arabic" pitchFamily="18" charset="-78"/>
              <a:cs typeface="Adobe Arabic" pitchFamily="18" charset="-78"/>
            </a:rPr>
            <a:t>was</a:t>
          </a:r>
          <a:r>
            <a:rPr lang="it-IT" b="1" i="1" dirty="0" smtClean="0">
              <a:latin typeface="Adobe Arabic" pitchFamily="18" charset="-78"/>
              <a:cs typeface="Adobe Arabic" pitchFamily="18" charset="-78"/>
            </a:rPr>
            <a:t> </a:t>
          </a:r>
          <a:r>
            <a:rPr lang="it-IT" b="1" i="1" dirty="0" err="1" smtClean="0">
              <a:latin typeface="Adobe Arabic" pitchFamily="18" charset="-78"/>
              <a:cs typeface="Adobe Arabic" pitchFamily="18" charset="-78"/>
            </a:rPr>
            <a:t>called</a:t>
          </a:r>
          <a:r>
            <a:rPr lang="it-IT" b="1" i="1" dirty="0" smtClean="0">
              <a:latin typeface="Adobe Arabic" pitchFamily="18" charset="-78"/>
              <a:cs typeface="Adobe Arabic" pitchFamily="18" charset="-78"/>
            </a:rPr>
            <a:t> «The Gandhi </a:t>
          </a:r>
          <a:r>
            <a:rPr lang="it-IT" b="1" i="1" dirty="0" err="1" smtClean="0">
              <a:latin typeface="Adobe Arabic" pitchFamily="18" charset="-78"/>
              <a:cs typeface="Adobe Arabic" pitchFamily="18" charset="-78"/>
            </a:rPr>
            <a:t>of</a:t>
          </a:r>
          <a:r>
            <a:rPr lang="it-IT" b="1" i="1" dirty="0" smtClean="0">
              <a:latin typeface="Adobe Arabic" pitchFamily="18" charset="-78"/>
              <a:cs typeface="Adobe Arabic" pitchFamily="18" charset="-78"/>
            </a:rPr>
            <a:t> </a:t>
          </a:r>
          <a:r>
            <a:rPr lang="it-IT" b="1" i="1" dirty="0" err="1" smtClean="0">
              <a:latin typeface="Adobe Arabic" pitchFamily="18" charset="-78"/>
              <a:cs typeface="Adobe Arabic" pitchFamily="18" charset="-78"/>
            </a:rPr>
            <a:t>Sicily</a:t>
          </a:r>
          <a:r>
            <a:rPr lang="it-IT" b="1" i="1" dirty="0" smtClean="0">
              <a:latin typeface="Adobe Arabic" pitchFamily="18" charset="-78"/>
              <a:cs typeface="Adobe Arabic" pitchFamily="18" charset="-78"/>
            </a:rPr>
            <a:t>»</a:t>
          </a:r>
          <a:endParaRPr lang="it-IT" dirty="0"/>
        </a:p>
      </dgm:t>
    </dgm:pt>
    <dgm:pt modelId="{F3156E02-E810-42FB-B31B-234F7F7383C3}" type="parTrans" cxnId="{F9F26203-0E18-449A-A797-BD698FA43A69}">
      <dgm:prSet/>
      <dgm:spPr/>
      <dgm:t>
        <a:bodyPr/>
        <a:lstStyle/>
        <a:p>
          <a:endParaRPr lang="it-IT"/>
        </a:p>
      </dgm:t>
    </dgm:pt>
    <dgm:pt modelId="{6188175B-BD07-4CD5-9273-537772246B29}" type="sibTrans" cxnId="{F9F26203-0E18-449A-A797-BD698FA43A69}">
      <dgm:prSet/>
      <dgm:spPr/>
      <dgm:t>
        <a:bodyPr/>
        <a:lstStyle/>
        <a:p>
          <a:endParaRPr lang="it-IT"/>
        </a:p>
      </dgm:t>
    </dgm:pt>
    <dgm:pt modelId="{246CAD7D-896A-4625-9A6B-9A0869099AEF}">
      <dgm:prSet phldrT="[Testo]">
        <dgm:style>
          <a:lnRef idx="1">
            <a:schemeClr val="accent4"/>
          </a:lnRef>
          <a:fillRef idx="2">
            <a:schemeClr val="accent4"/>
          </a:fillRef>
          <a:effectRef idx="1">
            <a:schemeClr val="accent4"/>
          </a:effectRef>
          <a:fontRef idx="minor">
            <a:schemeClr val="dk1"/>
          </a:fontRef>
        </dgm:style>
      </dgm:prSet>
      <dgm:spPr/>
      <dgm:t>
        <a:bodyPr/>
        <a:lstStyle/>
        <a:p>
          <a:r>
            <a:rPr lang="it-IT" b="1" i="1" dirty="0" err="1" smtClean="0">
              <a:latin typeface="Adobe Arabic" pitchFamily="18" charset="-78"/>
              <a:cs typeface="Adobe Arabic" pitchFamily="18" charset="-78"/>
            </a:rPr>
            <a:t>When</a:t>
          </a:r>
          <a:r>
            <a:rPr lang="it-IT" b="1" i="1" dirty="0" smtClean="0">
              <a:latin typeface="Adobe Arabic" pitchFamily="18" charset="-78"/>
              <a:cs typeface="Adobe Arabic" pitchFamily="18" charset="-78"/>
            </a:rPr>
            <a:t> Danilo Dolci </a:t>
          </a:r>
          <a:r>
            <a:rPr lang="it-IT" b="1" i="1" dirty="0" err="1" smtClean="0">
              <a:latin typeface="Adobe Arabic" pitchFamily="18" charset="-78"/>
              <a:cs typeface="Adobe Arabic" pitchFamily="18" charset="-78"/>
            </a:rPr>
            <a:t>came</a:t>
          </a:r>
          <a:r>
            <a:rPr lang="it-IT" b="1" i="1" dirty="0" smtClean="0">
              <a:latin typeface="Adobe Arabic" pitchFamily="18" charset="-78"/>
              <a:cs typeface="Adobe Arabic" pitchFamily="18" charset="-78"/>
            </a:rPr>
            <a:t> to </a:t>
          </a:r>
          <a:r>
            <a:rPr lang="it-IT" b="1" i="1" dirty="0" err="1" smtClean="0">
              <a:latin typeface="Adobe Arabic" pitchFamily="18" charset="-78"/>
              <a:cs typeface="Adobe Arabic" pitchFamily="18" charset="-78"/>
            </a:rPr>
            <a:t>Sicily</a:t>
          </a:r>
          <a:r>
            <a:rPr lang="it-IT" b="1" i="1" dirty="0" smtClean="0">
              <a:latin typeface="Adobe Arabic" pitchFamily="18" charset="-78"/>
              <a:cs typeface="Adobe Arabic" pitchFamily="18" charset="-78"/>
            </a:rPr>
            <a:t> in the 50’s he </a:t>
          </a:r>
          <a:r>
            <a:rPr lang="it-IT" b="1" i="1" dirty="0" err="1" smtClean="0">
              <a:latin typeface="Adobe Arabic" pitchFamily="18" charset="-78"/>
              <a:cs typeface="Adobe Arabic" pitchFamily="18" charset="-78"/>
            </a:rPr>
            <a:t>found</a:t>
          </a:r>
          <a:r>
            <a:rPr lang="it-IT" b="1" i="1" dirty="0" smtClean="0">
              <a:latin typeface="Adobe Arabic" pitchFamily="18" charset="-78"/>
              <a:cs typeface="Adobe Arabic" pitchFamily="18" charset="-78"/>
            </a:rPr>
            <a:t> out some </a:t>
          </a:r>
          <a:r>
            <a:rPr lang="it-IT" b="1" i="1" dirty="0" err="1" smtClean="0">
              <a:latin typeface="Adobe Arabic" pitchFamily="18" charset="-78"/>
              <a:cs typeface="Adobe Arabic" pitchFamily="18" charset="-78"/>
            </a:rPr>
            <a:t>problems</a:t>
          </a:r>
          <a:r>
            <a:rPr lang="it-IT" b="1" i="1" dirty="0" smtClean="0">
              <a:latin typeface="Adobe Arabic" pitchFamily="18" charset="-78"/>
              <a:cs typeface="Adobe Arabic" pitchFamily="18" charset="-78"/>
            </a:rPr>
            <a:t> </a:t>
          </a:r>
          <a:r>
            <a:rPr lang="it-IT" b="1" i="1" dirty="0" err="1" smtClean="0">
              <a:latin typeface="Adobe Arabic" pitchFamily="18" charset="-78"/>
              <a:cs typeface="Adobe Arabic" pitchFamily="18" charset="-78"/>
            </a:rPr>
            <a:t>such</a:t>
          </a:r>
          <a:r>
            <a:rPr lang="it-IT" b="1" i="1" dirty="0" smtClean="0">
              <a:latin typeface="Adobe Arabic" pitchFamily="18" charset="-78"/>
              <a:cs typeface="Adobe Arabic" pitchFamily="18" charset="-78"/>
            </a:rPr>
            <a:t> </a:t>
          </a:r>
          <a:r>
            <a:rPr lang="it-IT" b="1" i="1" dirty="0" err="1" smtClean="0">
              <a:latin typeface="Adobe Arabic" pitchFamily="18" charset="-78"/>
              <a:cs typeface="Adobe Arabic" pitchFamily="18" charset="-78"/>
            </a:rPr>
            <a:t>as</a:t>
          </a:r>
          <a:r>
            <a:rPr lang="it-IT" b="1" i="1" dirty="0" smtClean="0">
              <a:latin typeface="Adobe Arabic" pitchFamily="18" charset="-78"/>
              <a:cs typeface="Adobe Arabic" pitchFamily="18" charset="-78"/>
            </a:rPr>
            <a:t>: mafia, </a:t>
          </a:r>
          <a:r>
            <a:rPr lang="it-IT" b="1" i="1" dirty="0" err="1" smtClean="0">
              <a:latin typeface="Adobe Arabic" pitchFamily="18" charset="-78"/>
              <a:cs typeface="Adobe Arabic" pitchFamily="18" charset="-78"/>
            </a:rPr>
            <a:t>poverty</a:t>
          </a:r>
          <a:r>
            <a:rPr lang="it-IT" b="1" i="1" dirty="0" smtClean="0">
              <a:latin typeface="Adobe Arabic" pitchFamily="18" charset="-78"/>
              <a:cs typeface="Adobe Arabic" pitchFamily="18" charset="-78"/>
            </a:rPr>
            <a:t>, </a:t>
          </a:r>
          <a:r>
            <a:rPr lang="it-IT" b="1" i="1" dirty="0" err="1" smtClean="0">
              <a:latin typeface="Adobe Arabic" pitchFamily="18" charset="-78"/>
              <a:cs typeface="Adobe Arabic" pitchFamily="18" charset="-78"/>
            </a:rPr>
            <a:t>drought</a:t>
          </a:r>
          <a:r>
            <a:rPr lang="it-IT" b="1" i="1" dirty="0" smtClean="0">
              <a:latin typeface="Adobe Arabic" pitchFamily="18" charset="-78"/>
              <a:cs typeface="Adobe Arabic" pitchFamily="18" charset="-78"/>
            </a:rPr>
            <a:t> , </a:t>
          </a:r>
          <a:r>
            <a:rPr lang="it-IT" b="1" i="1" dirty="0" err="1" smtClean="0">
              <a:latin typeface="Adobe Arabic" pitchFamily="18" charset="-78"/>
              <a:cs typeface="Adobe Arabic" pitchFamily="18" charset="-78"/>
            </a:rPr>
            <a:t>undernourishment</a:t>
          </a:r>
          <a:r>
            <a:rPr lang="it-IT" b="1" i="1" dirty="0" smtClean="0">
              <a:latin typeface="Adobe Arabic" pitchFamily="18" charset="-78"/>
              <a:cs typeface="Adobe Arabic" pitchFamily="18" charset="-78"/>
            </a:rPr>
            <a:t> and </a:t>
          </a:r>
          <a:r>
            <a:rPr lang="it-IT" b="1" i="1" dirty="0" err="1" smtClean="0">
              <a:latin typeface="Adobe Arabic" pitchFamily="18" charset="-78"/>
              <a:cs typeface="Adobe Arabic" pitchFamily="18" charset="-78"/>
            </a:rPr>
            <a:t>illiteracy</a:t>
          </a:r>
          <a:r>
            <a:rPr lang="it-IT" b="1" i="1" dirty="0" smtClean="0">
              <a:latin typeface="Adobe Arabic" pitchFamily="18" charset="-78"/>
              <a:cs typeface="Adobe Arabic" pitchFamily="18" charset="-78"/>
            </a:rPr>
            <a:t>. </a:t>
          </a:r>
          <a:endParaRPr lang="it-IT" dirty="0"/>
        </a:p>
      </dgm:t>
    </dgm:pt>
    <dgm:pt modelId="{12CD16DA-2151-4568-90D2-414D820C421A}" type="parTrans" cxnId="{88B70983-91EB-4932-AEF0-9F94B4917436}">
      <dgm:prSet/>
      <dgm:spPr/>
      <dgm:t>
        <a:bodyPr/>
        <a:lstStyle/>
        <a:p>
          <a:endParaRPr lang="it-IT"/>
        </a:p>
      </dgm:t>
    </dgm:pt>
    <dgm:pt modelId="{E02E3479-A2BE-444A-BA40-9E43AE064A21}" type="sibTrans" cxnId="{88B70983-91EB-4932-AEF0-9F94B4917436}">
      <dgm:prSet/>
      <dgm:spPr/>
      <dgm:t>
        <a:bodyPr/>
        <a:lstStyle/>
        <a:p>
          <a:endParaRPr lang="it-IT"/>
        </a:p>
      </dgm:t>
    </dgm:pt>
    <dgm:pt modelId="{43B702B1-883F-48DA-9ACC-85458C82E5F3}">
      <dgm:prSet phldrT="[Testo]" custT="1">
        <dgm:style>
          <a:lnRef idx="1">
            <a:schemeClr val="accent1"/>
          </a:lnRef>
          <a:fillRef idx="2">
            <a:schemeClr val="accent1"/>
          </a:fillRef>
          <a:effectRef idx="1">
            <a:schemeClr val="accent1"/>
          </a:effectRef>
          <a:fontRef idx="minor">
            <a:schemeClr val="dk1"/>
          </a:fontRef>
        </dgm:style>
      </dgm:prSet>
      <dgm:spPr/>
      <dgm:t>
        <a:bodyPr/>
        <a:lstStyle/>
        <a:p>
          <a:r>
            <a:rPr lang="it-IT" sz="2700" b="1" i="1" dirty="0" err="1" smtClean="0">
              <a:latin typeface="Adobe Arabic" pitchFamily="18" charset="-78"/>
              <a:cs typeface="Adobe Arabic" pitchFamily="18" charset="-78"/>
            </a:rPr>
            <a:t>About</a:t>
          </a:r>
          <a:r>
            <a:rPr lang="it-IT" sz="2700" b="1" i="1" dirty="0" smtClean="0">
              <a:latin typeface="Adobe Arabic" pitchFamily="18" charset="-78"/>
              <a:cs typeface="Adobe Arabic" pitchFamily="18" charset="-78"/>
            </a:rPr>
            <a:t> </a:t>
          </a:r>
          <a:r>
            <a:rPr lang="it-IT" sz="2700" b="1" i="1" dirty="0" err="1" smtClean="0">
              <a:latin typeface="Adobe Arabic" pitchFamily="18" charset="-78"/>
              <a:cs typeface="Adobe Arabic" pitchFamily="18" charset="-78"/>
            </a:rPr>
            <a:t>twenty</a:t>
          </a:r>
          <a:r>
            <a:rPr lang="it-IT" sz="2700" b="1" i="1" dirty="0" smtClean="0">
              <a:latin typeface="Adobe Arabic" pitchFamily="18" charset="-78"/>
              <a:cs typeface="Adobe Arabic" pitchFamily="18" charset="-78"/>
            </a:rPr>
            <a:t> </a:t>
          </a:r>
          <a:r>
            <a:rPr lang="it-IT" sz="2700" b="1" i="1" dirty="0" err="1" smtClean="0">
              <a:latin typeface="Adobe Arabic" pitchFamily="18" charset="-78"/>
              <a:cs typeface="Adobe Arabic" pitchFamily="18" charset="-78"/>
            </a:rPr>
            <a:t>years</a:t>
          </a:r>
          <a:r>
            <a:rPr lang="it-IT" sz="2700" b="1" i="1" dirty="0" smtClean="0">
              <a:latin typeface="Adobe Arabic" pitchFamily="18" charset="-78"/>
              <a:cs typeface="Adobe Arabic" pitchFamily="18" charset="-78"/>
            </a:rPr>
            <a:t> ago </a:t>
          </a:r>
          <a:r>
            <a:rPr lang="it-IT" sz="2700" b="1" i="1" dirty="0" err="1" smtClean="0">
              <a:latin typeface="Adobe Arabic" pitchFamily="18" charset="-78"/>
              <a:cs typeface="Adobe Arabic" pitchFamily="18" charset="-78"/>
            </a:rPr>
            <a:t>our</a:t>
          </a:r>
          <a:r>
            <a:rPr lang="it-IT" sz="2700" b="1" i="1" dirty="0" smtClean="0">
              <a:latin typeface="Adobe Arabic" pitchFamily="18" charset="-78"/>
              <a:cs typeface="Adobe Arabic" pitchFamily="18" charset="-78"/>
            </a:rPr>
            <a:t> </a:t>
          </a:r>
          <a:r>
            <a:rPr lang="it-IT" sz="2700" b="1" i="1" dirty="0" err="1" smtClean="0">
              <a:latin typeface="Adobe Arabic" pitchFamily="18" charset="-78"/>
              <a:cs typeface="Adobe Arabic" pitchFamily="18" charset="-78"/>
            </a:rPr>
            <a:t>teachers</a:t>
          </a:r>
          <a:r>
            <a:rPr lang="it-IT" sz="2700" b="1" i="1" dirty="0" smtClean="0">
              <a:latin typeface="Adobe Arabic" pitchFamily="18" charset="-78"/>
              <a:cs typeface="Adobe Arabic" pitchFamily="18" charset="-78"/>
            </a:rPr>
            <a:t> </a:t>
          </a:r>
          <a:r>
            <a:rPr lang="it-IT" sz="2700" b="1" i="1" dirty="0" err="1" smtClean="0">
              <a:latin typeface="Adobe Arabic" pitchFamily="18" charset="-78"/>
              <a:cs typeface="Adobe Arabic" pitchFamily="18" charset="-78"/>
            </a:rPr>
            <a:t>chose</a:t>
          </a:r>
          <a:r>
            <a:rPr lang="it-IT" sz="2700" b="1" i="1" dirty="0" smtClean="0">
              <a:latin typeface="Adobe Arabic" pitchFamily="18" charset="-78"/>
              <a:cs typeface="Adobe Arabic" pitchFamily="18" charset="-78"/>
            </a:rPr>
            <a:t> to devote </a:t>
          </a:r>
          <a:r>
            <a:rPr lang="it-IT" sz="2700" b="1" i="1" dirty="0" err="1" smtClean="0">
              <a:latin typeface="Adobe Arabic" pitchFamily="18" charset="-78"/>
              <a:cs typeface="Adobe Arabic" pitchFamily="18" charset="-78"/>
            </a:rPr>
            <a:t>our</a:t>
          </a:r>
          <a:r>
            <a:rPr lang="it-IT" sz="2700" b="1" i="1" dirty="0" smtClean="0">
              <a:latin typeface="Adobe Arabic" pitchFamily="18" charset="-78"/>
              <a:cs typeface="Adobe Arabic" pitchFamily="18" charset="-78"/>
            </a:rPr>
            <a:t> </a:t>
          </a:r>
          <a:r>
            <a:rPr lang="it-IT" sz="2700" b="1" i="1" dirty="0" err="1" smtClean="0">
              <a:latin typeface="Adobe Arabic" pitchFamily="18" charset="-78"/>
              <a:cs typeface="Adobe Arabic" pitchFamily="18" charset="-78"/>
            </a:rPr>
            <a:t>school</a:t>
          </a:r>
          <a:r>
            <a:rPr lang="it-IT" sz="2700" b="1" i="1" dirty="0" smtClean="0">
              <a:latin typeface="Adobe Arabic" pitchFamily="18" charset="-78"/>
              <a:cs typeface="Adobe Arabic" pitchFamily="18" charset="-78"/>
            </a:rPr>
            <a:t> to </a:t>
          </a:r>
          <a:r>
            <a:rPr lang="it-IT" sz="2700" b="1" i="1" dirty="0" err="1" smtClean="0">
              <a:latin typeface="Adobe Arabic" pitchFamily="18" charset="-78"/>
              <a:cs typeface="Adobe Arabic" pitchFamily="18" charset="-78"/>
            </a:rPr>
            <a:t>him</a:t>
          </a:r>
          <a:endParaRPr lang="it-IT" sz="2700" dirty="0"/>
        </a:p>
      </dgm:t>
    </dgm:pt>
    <dgm:pt modelId="{C7786E47-50BD-41C9-A9C2-8B556726BA8C}" type="parTrans" cxnId="{524D5B19-448A-4AF4-AD62-7DF4F09E43C0}">
      <dgm:prSet/>
      <dgm:spPr/>
      <dgm:t>
        <a:bodyPr/>
        <a:lstStyle/>
        <a:p>
          <a:endParaRPr lang="it-IT"/>
        </a:p>
      </dgm:t>
    </dgm:pt>
    <dgm:pt modelId="{99CCA358-3529-40EE-B09B-39772ADE0305}" type="sibTrans" cxnId="{524D5B19-448A-4AF4-AD62-7DF4F09E43C0}">
      <dgm:prSet/>
      <dgm:spPr/>
      <dgm:t>
        <a:bodyPr/>
        <a:lstStyle/>
        <a:p>
          <a:endParaRPr lang="it-IT"/>
        </a:p>
      </dgm:t>
    </dgm:pt>
    <dgm:pt modelId="{FA807461-96C4-4849-90A1-CF89709E194E}" type="pres">
      <dgm:prSet presAssocID="{D72FBDA7-ED26-4E7F-923F-729A14769839}" presName="linear" presStyleCnt="0">
        <dgm:presLayoutVars>
          <dgm:animLvl val="lvl"/>
          <dgm:resizeHandles val="exact"/>
        </dgm:presLayoutVars>
      </dgm:prSet>
      <dgm:spPr/>
      <dgm:t>
        <a:bodyPr/>
        <a:lstStyle/>
        <a:p>
          <a:endParaRPr lang="it-IT"/>
        </a:p>
      </dgm:t>
    </dgm:pt>
    <dgm:pt modelId="{5D3CD87B-714E-4E73-A7A8-7CC252C3D7E3}" type="pres">
      <dgm:prSet presAssocID="{B400E304-FA4E-404E-B459-0E83D7CDDF73}" presName="parentText" presStyleLbl="node1" presStyleIdx="0" presStyleCnt="4">
        <dgm:presLayoutVars>
          <dgm:chMax val="0"/>
          <dgm:bulletEnabled val="1"/>
        </dgm:presLayoutVars>
      </dgm:prSet>
      <dgm:spPr/>
      <dgm:t>
        <a:bodyPr/>
        <a:lstStyle/>
        <a:p>
          <a:endParaRPr lang="it-IT"/>
        </a:p>
      </dgm:t>
    </dgm:pt>
    <dgm:pt modelId="{B9D2D05E-5FA7-4B80-9D33-7AB89B0BB7EE}" type="pres">
      <dgm:prSet presAssocID="{147ECE86-D7B0-42B8-A49F-22016D9B50F1}" presName="spacer" presStyleCnt="0"/>
      <dgm:spPr/>
    </dgm:pt>
    <dgm:pt modelId="{CFCABAAA-5B17-4B6D-B9C2-A1281424A575}" type="pres">
      <dgm:prSet presAssocID="{60F35F3D-EF34-472E-96B9-4BDD9B158E8A}" presName="parentText" presStyleLbl="node1" presStyleIdx="1" presStyleCnt="4">
        <dgm:presLayoutVars>
          <dgm:chMax val="0"/>
          <dgm:bulletEnabled val="1"/>
        </dgm:presLayoutVars>
      </dgm:prSet>
      <dgm:spPr/>
      <dgm:t>
        <a:bodyPr/>
        <a:lstStyle/>
        <a:p>
          <a:endParaRPr lang="it-IT"/>
        </a:p>
      </dgm:t>
    </dgm:pt>
    <dgm:pt modelId="{50B4D7CA-BDF9-4BAC-A06F-3A4428C4AA32}" type="pres">
      <dgm:prSet presAssocID="{6188175B-BD07-4CD5-9273-537772246B29}" presName="spacer" presStyleCnt="0"/>
      <dgm:spPr/>
    </dgm:pt>
    <dgm:pt modelId="{845A1482-B927-4B2D-8DEC-5D4B14DEF447}" type="pres">
      <dgm:prSet presAssocID="{246CAD7D-896A-4625-9A6B-9A0869099AEF}" presName="parentText" presStyleLbl="node1" presStyleIdx="2" presStyleCnt="4">
        <dgm:presLayoutVars>
          <dgm:chMax val="0"/>
          <dgm:bulletEnabled val="1"/>
        </dgm:presLayoutVars>
      </dgm:prSet>
      <dgm:spPr/>
      <dgm:t>
        <a:bodyPr/>
        <a:lstStyle/>
        <a:p>
          <a:endParaRPr lang="it-IT"/>
        </a:p>
      </dgm:t>
    </dgm:pt>
    <dgm:pt modelId="{AD96B609-40AC-4D45-9FBB-082D114E7996}" type="pres">
      <dgm:prSet presAssocID="{E02E3479-A2BE-444A-BA40-9E43AE064A21}" presName="spacer" presStyleCnt="0"/>
      <dgm:spPr/>
    </dgm:pt>
    <dgm:pt modelId="{19301FF8-8BEE-49BA-8264-433044F05327}" type="pres">
      <dgm:prSet presAssocID="{43B702B1-883F-48DA-9ACC-85458C82E5F3}" presName="parentText" presStyleLbl="node1" presStyleIdx="3" presStyleCnt="4">
        <dgm:presLayoutVars>
          <dgm:chMax val="0"/>
          <dgm:bulletEnabled val="1"/>
        </dgm:presLayoutVars>
      </dgm:prSet>
      <dgm:spPr/>
      <dgm:t>
        <a:bodyPr/>
        <a:lstStyle/>
        <a:p>
          <a:endParaRPr lang="it-IT"/>
        </a:p>
      </dgm:t>
    </dgm:pt>
  </dgm:ptLst>
  <dgm:cxnLst>
    <dgm:cxn modelId="{F853342B-3D6C-4E95-BF19-D8E1F89B0CEE}" type="presOf" srcId="{43B702B1-883F-48DA-9ACC-85458C82E5F3}" destId="{19301FF8-8BEE-49BA-8264-433044F05327}" srcOrd="0" destOrd="0" presId="urn:microsoft.com/office/officeart/2005/8/layout/vList2"/>
    <dgm:cxn modelId="{524D5B19-448A-4AF4-AD62-7DF4F09E43C0}" srcId="{D72FBDA7-ED26-4E7F-923F-729A14769839}" destId="{43B702B1-883F-48DA-9ACC-85458C82E5F3}" srcOrd="3" destOrd="0" parTransId="{C7786E47-50BD-41C9-A9C2-8B556726BA8C}" sibTransId="{99CCA358-3529-40EE-B09B-39772ADE0305}"/>
    <dgm:cxn modelId="{F14459FB-37DE-49C7-8E86-B1D5A0068901}" type="presOf" srcId="{D72FBDA7-ED26-4E7F-923F-729A14769839}" destId="{FA807461-96C4-4849-90A1-CF89709E194E}" srcOrd="0" destOrd="0" presId="urn:microsoft.com/office/officeart/2005/8/layout/vList2"/>
    <dgm:cxn modelId="{D881A6FC-D390-4098-8699-75427E42ABAC}" type="presOf" srcId="{B400E304-FA4E-404E-B459-0E83D7CDDF73}" destId="{5D3CD87B-714E-4E73-A7A8-7CC252C3D7E3}" srcOrd="0" destOrd="0" presId="urn:microsoft.com/office/officeart/2005/8/layout/vList2"/>
    <dgm:cxn modelId="{F5940515-5BB9-4BFD-8AC6-23943BE9499B}" type="presOf" srcId="{246CAD7D-896A-4625-9A6B-9A0869099AEF}" destId="{845A1482-B927-4B2D-8DEC-5D4B14DEF447}" srcOrd="0" destOrd="0" presId="urn:microsoft.com/office/officeart/2005/8/layout/vList2"/>
    <dgm:cxn modelId="{88B70983-91EB-4932-AEF0-9F94B4917436}" srcId="{D72FBDA7-ED26-4E7F-923F-729A14769839}" destId="{246CAD7D-896A-4625-9A6B-9A0869099AEF}" srcOrd="2" destOrd="0" parTransId="{12CD16DA-2151-4568-90D2-414D820C421A}" sibTransId="{E02E3479-A2BE-444A-BA40-9E43AE064A21}"/>
    <dgm:cxn modelId="{F9F26203-0E18-449A-A797-BD698FA43A69}" srcId="{D72FBDA7-ED26-4E7F-923F-729A14769839}" destId="{60F35F3D-EF34-472E-96B9-4BDD9B158E8A}" srcOrd="1" destOrd="0" parTransId="{F3156E02-E810-42FB-B31B-234F7F7383C3}" sibTransId="{6188175B-BD07-4CD5-9273-537772246B29}"/>
    <dgm:cxn modelId="{72829822-450C-41BA-A116-13E3C2ABEC61}" srcId="{D72FBDA7-ED26-4E7F-923F-729A14769839}" destId="{B400E304-FA4E-404E-B459-0E83D7CDDF73}" srcOrd="0" destOrd="0" parTransId="{22A798D8-5D8E-4956-9C34-6A37F2E0E56F}" sibTransId="{147ECE86-D7B0-42B8-A49F-22016D9B50F1}"/>
    <dgm:cxn modelId="{8AAEFB59-2364-4600-AD5D-835E5ED17824}" type="presOf" srcId="{60F35F3D-EF34-472E-96B9-4BDD9B158E8A}" destId="{CFCABAAA-5B17-4B6D-B9C2-A1281424A575}" srcOrd="0" destOrd="0" presId="urn:microsoft.com/office/officeart/2005/8/layout/vList2"/>
    <dgm:cxn modelId="{AC24D5D2-F204-4464-B4CF-925824A9E880}" type="presParOf" srcId="{FA807461-96C4-4849-90A1-CF89709E194E}" destId="{5D3CD87B-714E-4E73-A7A8-7CC252C3D7E3}" srcOrd="0" destOrd="0" presId="urn:microsoft.com/office/officeart/2005/8/layout/vList2"/>
    <dgm:cxn modelId="{28B2C170-701B-4AC9-A527-5083B63E48F3}" type="presParOf" srcId="{FA807461-96C4-4849-90A1-CF89709E194E}" destId="{B9D2D05E-5FA7-4B80-9D33-7AB89B0BB7EE}" srcOrd="1" destOrd="0" presId="urn:microsoft.com/office/officeart/2005/8/layout/vList2"/>
    <dgm:cxn modelId="{7A9EAE3D-88B0-43C5-8087-89E695686AC3}" type="presParOf" srcId="{FA807461-96C4-4849-90A1-CF89709E194E}" destId="{CFCABAAA-5B17-4B6D-B9C2-A1281424A575}" srcOrd="2" destOrd="0" presId="urn:microsoft.com/office/officeart/2005/8/layout/vList2"/>
    <dgm:cxn modelId="{82B4CD62-A870-417D-9903-CF41BC1AD786}" type="presParOf" srcId="{FA807461-96C4-4849-90A1-CF89709E194E}" destId="{50B4D7CA-BDF9-4BAC-A06F-3A4428C4AA32}" srcOrd="3" destOrd="0" presId="urn:microsoft.com/office/officeart/2005/8/layout/vList2"/>
    <dgm:cxn modelId="{012B6E13-3592-47EF-B22A-3456250B759A}" type="presParOf" srcId="{FA807461-96C4-4849-90A1-CF89709E194E}" destId="{845A1482-B927-4B2D-8DEC-5D4B14DEF447}" srcOrd="4" destOrd="0" presId="urn:microsoft.com/office/officeart/2005/8/layout/vList2"/>
    <dgm:cxn modelId="{66E00560-97AC-4AEF-85BB-6F61805C102B}" type="presParOf" srcId="{FA807461-96C4-4849-90A1-CF89709E194E}" destId="{AD96B609-40AC-4D45-9FBB-082D114E7996}" srcOrd="5" destOrd="0" presId="urn:microsoft.com/office/officeart/2005/8/layout/vList2"/>
    <dgm:cxn modelId="{697D7E25-C667-4685-9F8A-E3C42A630442}" type="presParOf" srcId="{FA807461-96C4-4849-90A1-CF89709E194E}" destId="{19301FF8-8BEE-49BA-8264-433044F0532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CD87B-714E-4E73-A7A8-7CC252C3D7E3}">
      <dsp:nvSpPr>
        <dsp:cNvPr id="0" name=""/>
        <dsp:cNvSpPr/>
      </dsp:nvSpPr>
      <dsp:spPr>
        <a:xfrm>
          <a:off x="0" y="55628"/>
          <a:ext cx="10813473" cy="1042470"/>
        </a:xfrm>
        <a:prstGeom prst="roundRect">
          <a:avLst/>
        </a:prstGeom>
        <a:gradFill rotWithShape="1">
          <a:gsLst>
            <a:gs pos="0">
              <a:schemeClr val="accent2">
                <a:tint val="70000"/>
                <a:satMod val="180000"/>
              </a:schemeClr>
            </a:gs>
            <a:gs pos="62000">
              <a:schemeClr val="accent2">
                <a:tint val="30000"/>
                <a:satMod val="180000"/>
              </a:schemeClr>
            </a:gs>
            <a:gs pos="100000">
              <a:schemeClr val="accent2">
                <a:tint val="22000"/>
                <a:satMod val="180000"/>
              </a:schemeClr>
            </a:gs>
          </a:gsLst>
          <a:lin ang="16200000" scaled="0"/>
        </a:gradFill>
        <a:ln w="9525" cap="flat" cmpd="sng" algn="ctr">
          <a:solidFill>
            <a:schemeClr val="accent2">
              <a:shade val="80000"/>
            </a:schemeClr>
          </a:solidFill>
          <a:prstDash val="solid"/>
        </a:ln>
        <a:effectLst>
          <a:outerShdw blurRad="50800" dist="38100" dir="5400000" rotWithShape="0">
            <a:srgbClr val="000000">
              <a:alpha val="43137"/>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it-IT" sz="2700" b="1" i="1" kern="1200" dirty="0" smtClean="0">
              <a:latin typeface="Adobe Arabic" pitchFamily="18" charset="-78"/>
              <a:cs typeface="Adobe Arabic" pitchFamily="18" charset="-78"/>
            </a:rPr>
            <a:t>Danilo Dolci </a:t>
          </a:r>
          <a:r>
            <a:rPr lang="it-IT" sz="2700" b="1" i="1" kern="1200" dirty="0" err="1" smtClean="0">
              <a:latin typeface="Adobe Arabic" pitchFamily="18" charset="-78"/>
              <a:cs typeface="Adobe Arabic" pitchFamily="18" charset="-78"/>
            </a:rPr>
            <a:t>was</a:t>
          </a:r>
          <a:r>
            <a:rPr lang="it-IT" sz="2700" b="1" i="1" kern="1200" dirty="0" smtClean="0">
              <a:latin typeface="Adobe Arabic" pitchFamily="18" charset="-78"/>
              <a:cs typeface="Adobe Arabic" pitchFamily="18" charset="-78"/>
            </a:rPr>
            <a:t> </a:t>
          </a:r>
          <a:r>
            <a:rPr lang="it-IT" sz="2700" b="1" i="1" kern="1200" dirty="0" err="1" smtClean="0">
              <a:latin typeface="Adobe Arabic" pitchFamily="18" charset="-78"/>
              <a:cs typeface="Adobe Arabic" pitchFamily="18" charset="-78"/>
            </a:rPr>
            <a:t>an</a:t>
          </a:r>
          <a:r>
            <a:rPr lang="it-IT" sz="2700" b="1" i="1" kern="1200" dirty="0" smtClean="0">
              <a:latin typeface="Adobe Arabic" pitchFamily="18" charset="-78"/>
              <a:cs typeface="Adobe Arabic" pitchFamily="18" charset="-78"/>
            </a:rPr>
            <a:t> </a:t>
          </a:r>
          <a:r>
            <a:rPr lang="it-IT" sz="2700" b="1" i="1" kern="1200" dirty="0" err="1" smtClean="0">
              <a:latin typeface="Adobe Arabic" pitchFamily="18" charset="-78"/>
              <a:cs typeface="Adobe Arabic" pitchFamily="18" charset="-78"/>
            </a:rPr>
            <a:t>Italian</a:t>
          </a:r>
          <a:r>
            <a:rPr lang="it-IT" sz="2700" b="1" i="1" kern="1200" dirty="0" smtClean="0">
              <a:latin typeface="Adobe Arabic" pitchFamily="18" charset="-78"/>
              <a:cs typeface="Adobe Arabic" pitchFamily="18" charset="-78"/>
            </a:rPr>
            <a:t> social </a:t>
          </a:r>
          <a:r>
            <a:rPr lang="it-IT" sz="2700" b="1" i="1" kern="1200" dirty="0" err="1" smtClean="0">
              <a:latin typeface="Adobe Arabic" pitchFamily="18" charset="-78"/>
              <a:cs typeface="Adobe Arabic" pitchFamily="18" charset="-78"/>
            </a:rPr>
            <a:t>activist</a:t>
          </a:r>
          <a:r>
            <a:rPr lang="it-IT" sz="2700" b="1" i="1" kern="1200" dirty="0" smtClean="0">
              <a:latin typeface="Adobe Arabic" pitchFamily="18" charset="-78"/>
              <a:cs typeface="Adobe Arabic" pitchFamily="18" charset="-78"/>
            </a:rPr>
            <a:t>,</a:t>
          </a:r>
          <a:r>
            <a:rPr lang="it-IT" sz="2700" b="1" i="1" kern="1200" dirty="0" err="1" smtClean="0">
              <a:latin typeface="Adobe Arabic" pitchFamily="18" charset="-78"/>
              <a:cs typeface="Adobe Arabic" pitchFamily="18" charset="-78"/>
            </a:rPr>
            <a:t>sociologist</a:t>
          </a:r>
          <a:r>
            <a:rPr lang="it-IT" sz="2700" b="1" i="1" kern="1200" dirty="0" smtClean="0">
              <a:latin typeface="Adobe Arabic" pitchFamily="18" charset="-78"/>
              <a:cs typeface="Adobe Arabic" pitchFamily="18" charset="-78"/>
            </a:rPr>
            <a:t>, </a:t>
          </a:r>
          <a:r>
            <a:rPr lang="it-IT" sz="2700" b="1" i="1" kern="1200" dirty="0" err="1" smtClean="0">
              <a:latin typeface="Adobe Arabic" pitchFamily="18" charset="-78"/>
              <a:cs typeface="Adobe Arabic" pitchFamily="18" charset="-78"/>
            </a:rPr>
            <a:t>popular</a:t>
          </a:r>
          <a:r>
            <a:rPr lang="it-IT" sz="2700" b="1" i="1" kern="1200" dirty="0" smtClean="0">
              <a:latin typeface="Adobe Arabic" pitchFamily="18" charset="-78"/>
              <a:cs typeface="Adobe Arabic" pitchFamily="18" charset="-78"/>
            </a:rPr>
            <a:t> </a:t>
          </a:r>
          <a:r>
            <a:rPr lang="it-IT" sz="2700" b="1" i="1" kern="1200" dirty="0" err="1" smtClean="0">
              <a:latin typeface="Adobe Arabic" pitchFamily="18" charset="-78"/>
              <a:cs typeface="Adobe Arabic" pitchFamily="18" charset="-78"/>
            </a:rPr>
            <a:t>educator</a:t>
          </a:r>
          <a:r>
            <a:rPr lang="it-IT" sz="2700" b="1" i="1" kern="1200" dirty="0" smtClean="0">
              <a:latin typeface="Adobe Arabic" pitchFamily="18" charset="-78"/>
              <a:cs typeface="Adobe Arabic" pitchFamily="18" charset="-78"/>
            </a:rPr>
            <a:t> and </a:t>
          </a:r>
          <a:r>
            <a:rPr lang="it-IT" sz="2700" b="1" i="1" kern="1200" dirty="0" err="1" smtClean="0">
              <a:latin typeface="Adobe Arabic" pitchFamily="18" charset="-78"/>
              <a:cs typeface="Adobe Arabic" pitchFamily="18" charset="-78"/>
            </a:rPr>
            <a:t>poet</a:t>
          </a:r>
          <a:endParaRPr lang="it-IT" sz="2700" kern="1200" dirty="0"/>
        </a:p>
      </dsp:txBody>
      <dsp:txXfrm>
        <a:off x="50889" y="106517"/>
        <a:ext cx="10711695" cy="940692"/>
      </dsp:txXfrm>
    </dsp:sp>
    <dsp:sp modelId="{CFCABAAA-5B17-4B6D-B9C2-A1281424A575}">
      <dsp:nvSpPr>
        <dsp:cNvPr id="0" name=""/>
        <dsp:cNvSpPr/>
      </dsp:nvSpPr>
      <dsp:spPr>
        <a:xfrm>
          <a:off x="0" y="1175858"/>
          <a:ext cx="10813473" cy="1042470"/>
        </a:xfrm>
        <a:prstGeom prst="roundRect">
          <a:avLst/>
        </a:prstGeom>
        <a:gradFill rotWithShape="1">
          <a:gsLst>
            <a:gs pos="0">
              <a:schemeClr val="accent6">
                <a:tint val="70000"/>
                <a:satMod val="180000"/>
              </a:schemeClr>
            </a:gs>
            <a:gs pos="62000">
              <a:schemeClr val="accent6">
                <a:tint val="30000"/>
                <a:satMod val="180000"/>
              </a:schemeClr>
            </a:gs>
            <a:gs pos="100000">
              <a:schemeClr val="accent6">
                <a:tint val="22000"/>
                <a:satMod val="180000"/>
              </a:schemeClr>
            </a:gs>
          </a:gsLst>
          <a:lin ang="16200000" scaled="0"/>
        </a:gradFill>
        <a:ln w="9525" cap="flat" cmpd="sng" algn="ctr">
          <a:solidFill>
            <a:schemeClr val="accent6">
              <a:shade val="80000"/>
            </a:schemeClr>
          </a:solidFill>
          <a:prstDash val="solid"/>
        </a:ln>
        <a:effectLst>
          <a:outerShdw blurRad="50800" dist="38100" dir="5400000" rotWithShape="0">
            <a:srgbClr val="000000">
              <a:alpha val="43137"/>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it-IT" sz="2700" b="1" i="1" kern="1200" dirty="0" err="1" smtClean="0">
              <a:latin typeface="Adobe Arabic" pitchFamily="18" charset="-78"/>
              <a:cs typeface="Adobe Arabic" pitchFamily="18" charset="-78"/>
            </a:rPr>
            <a:t>He</a:t>
          </a:r>
          <a:r>
            <a:rPr lang="it-IT" sz="2700" b="1" i="1" kern="1200" dirty="0" smtClean="0">
              <a:latin typeface="Adobe Arabic" pitchFamily="18" charset="-78"/>
              <a:cs typeface="Adobe Arabic" pitchFamily="18" charset="-78"/>
            </a:rPr>
            <a:t> </a:t>
          </a:r>
          <a:r>
            <a:rPr lang="it-IT" sz="2700" b="1" i="1" kern="1200" dirty="0" err="1" smtClean="0">
              <a:latin typeface="Adobe Arabic" pitchFamily="18" charset="-78"/>
              <a:cs typeface="Adobe Arabic" pitchFamily="18" charset="-78"/>
            </a:rPr>
            <a:t>was</a:t>
          </a:r>
          <a:r>
            <a:rPr lang="it-IT" sz="2700" b="1" i="1" kern="1200" dirty="0" smtClean="0">
              <a:latin typeface="Adobe Arabic" pitchFamily="18" charset="-78"/>
              <a:cs typeface="Adobe Arabic" pitchFamily="18" charset="-78"/>
            </a:rPr>
            <a:t> </a:t>
          </a:r>
          <a:r>
            <a:rPr lang="it-IT" sz="2700" b="1" i="1" kern="1200" dirty="0" err="1" smtClean="0">
              <a:latin typeface="Adobe Arabic" pitchFamily="18" charset="-78"/>
              <a:cs typeface="Adobe Arabic" pitchFamily="18" charset="-78"/>
            </a:rPr>
            <a:t>called</a:t>
          </a:r>
          <a:r>
            <a:rPr lang="it-IT" sz="2700" b="1" i="1" kern="1200" dirty="0" smtClean="0">
              <a:latin typeface="Adobe Arabic" pitchFamily="18" charset="-78"/>
              <a:cs typeface="Adobe Arabic" pitchFamily="18" charset="-78"/>
            </a:rPr>
            <a:t> «The Gandhi </a:t>
          </a:r>
          <a:r>
            <a:rPr lang="it-IT" sz="2700" b="1" i="1" kern="1200" dirty="0" err="1" smtClean="0">
              <a:latin typeface="Adobe Arabic" pitchFamily="18" charset="-78"/>
              <a:cs typeface="Adobe Arabic" pitchFamily="18" charset="-78"/>
            </a:rPr>
            <a:t>of</a:t>
          </a:r>
          <a:r>
            <a:rPr lang="it-IT" sz="2700" b="1" i="1" kern="1200" dirty="0" smtClean="0">
              <a:latin typeface="Adobe Arabic" pitchFamily="18" charset="-78"/>
              <a:cs typeface="Adobe Arabic" pitchFamily="18" charset="-78"/>
            </a:rPr>
            <a:t> </a:t>
          </a:r>
          <a:r>
            <a:rPr lang="it-IT" sz="2700" b="1" i="1" kern="1200" dirty="0" err="1" smtClean="0">
              <a:latin typeface="Adobe Arabic" pitchFamily="18" charset="-78"/>
              <a:cs typeface="Adobe Arabic" pitchFamily="18" charset="-78"/>
            </a:rPr>
            <a:t>Sicily</a:t>
          </a:r>
          <a:r>
            <a:rPr lang="it-IT" sz="2700" b="1" i="1" kern="1200" dirty="0" smtClean="0">
              <a:latin typeface="Adobe Arabic" pitchFamily="18" charset="-78"/>
              <a:cs typeface="Adobe Arabic" pitchFamily="18" charset="-78"/>
            </a:rPr>
            <a:t>»</a:t>
          </a:r>
          <a:endParaRPr lang="it-IT" sz="2700" kern="1200" dirty="0"/>
        </a:p>
      </dsp:txBody>
      <dsp:txXfrm>
        <a:off x="50889" y="1226747"/>
        <a:ext cx="10711695" cy="940692"/>
      </dsp:txXfrm>
    </dsp:sp>
    <dsp:sp modelId="{845A1482-B927-4B2D-8DEC-5D4B14DEF447}">
      <dsp:nvSpPr>
        <dsp:cNvPr id="0" name=""/>
        <dsp:cNvSpPr/>
      </dsp:nvSpPr>
      <dsp:spPr>
        <a:xfrm>
          <a:off x="0" y="2296088"/>
          <a:ext cx="10813473" cy="1042470"/>
        </a:xfrm>
        <a:prstGeom prst="roundRect">
          <a:avLst/>
        </a:prstGeom>
        <a:gradFill rotWithShape="1">
          <a:gsLst>
            <a:gs pos="0">
              <a:schemeClr val="accent4">
                <a:tint val="70000"/>
                <a:satMod val="180000"/>
              </a:schemeClr>
            </a:gs>
            <a:gs pos="62000">
              <a:schemeClr val="accent4">
                <a:tint val="30000"/>
                <a:satMod val="180000"/>
              </a:schemeClr>
            </a:gs>
            <a:gs pos="100000">
              <a:schemeClr val="accent4">
                <a:tint val="22000"/>
                <a:satMod val="180000"/>
              </a:schemeClr>
            </a:gs>
          </a:gsLst>
          <a:lin ang="16200000" scaled="0"/>
        </a:gradFill>
        <a:ln w="9525" cap="flat" cmpd="sng" algn="ctr">
          <a:solidFill>
            <a:schemeClr val="accent4">
              <a:shade val="80000"/>
            </a:schemeClr>
          </a:solidFill>
          <a:prstDash val="solid"/>
        </a:ln>
        <a:effectLst>
          <a:outerShdw blurRad="50800" dist="38100" dir="5400000" rotWithShape="0">
            <a:srgbClr val="000000">
              <a:alpha val="43137"/>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it-IT" sz="2700" b="1" i="1" kern="1200" dirty="0" err="1" smtClean="0">
              <a:latin typeface="Adobe Arabic" pitchFamily="18" charset="-78"/>
              <a:cs typeface="Adobe Arabic" pitchFamily="18" charset="-78"/>
            </a:rPr>
            <a:t>When</a:t>
          </a:r>
          <a:r>
            <a:rPr lang="it-IT" sz="2700" b="1" i="1" kern="1200" dirty="0" smtClean="0">
              <a:latin typeface="Adobe Arabic" pitchFamily="18" charset="-78"/>
              <a:cs typeface="Adobe Arabic" pitchFamily="18" charset="-78"/>
            </a:rPr>
            <a:t> Danilo Dolci </a:t>
          </a:r>
          <a:r>
            <a:rPr lang="it-IT" sz="2700" b="1" i="1" kern="1200" dirty="0" err="1" smtClean="0">
              <a:latin typeface="Adobe Arabic" pitchFamily="18" charset="-78"/>
              <a:cs typeface="Adobe Arabic" pitchFamily="18" charset="-78"/>
            </a:rPr>
            <a:t>came</a:t>
          </a:r>
          <a:r>
            <a:rPr lang="it-IT" sz="2700" b="1" i="1" kern="1200" dirty="0" smtClean="0">
              <a:latin typeface="Adobe Arabic" pitchFamily="18" charset="-78"/>
              <a:cs typeface="Adobe Arabic" pitchFamily="18" charset="-78"/>
            </a:rPr>
            <a:t> to </a:t>
          </a:r>
          <a:r>
            <a:rPr lang="it-IT" sz="2700" b="1" i="1" kern="1200" dirty="0" err="1" smtClean="0">
              <a:latin typeface="Adobe Arabic" pitchFamily="18" charset="-78"/>
              <a:cs typeface="Adobe Arabic" pitchFamily="18" charset="-78"/>
            </a:rPr>
            <a:t>Sicily</a:t>
          </a:r>
          <a:r>
            <a:rPr lang="it-IT" sz="2700" b="1" i="1" kern="1200" dirty="0" smtClean="0">
              <a:latin typeface="Adobe Arabic" pitchFamily="18" charset="-78"/>
              <a:cs typeface="Adobe Arabic" pitchFamily="18" charset="-78"/>
            </a:rPr>
            <a:t> in the 50’s he </a:t>
          </a:r>
          <a:r>
            <a:rPr lang="it-IT" sz="2700" b="1" i="1" kern="1200" dirty="0" err="1" smtClean="0">
              <a:latin typeface="Adobe Arabic" pitchFamily="18" charset="-78"/>
              <a:cs typeface="Adobe Arabic" pitchFamily="18" charset="-78"/>
            </a:rPr>
            <a:t>found</a:t>
          </a:r>
          <a:r>
            <a:rPr lang="it-IT" sz="2700" b="1" i="1" kern="1200" dirty="0" smtClean="0">
              <a:latin typeface="Adobe Arabic" pitchFamily="18" charset="-78"/>
              <a:cs typeface="Adobe Arabic" pitchFamily="18" charset="-78"/>
            </a:rPr>
            <a:t> out some </a:t>
          </a:r>
          <a:r>
            <a:rPr lang="it-IT" sz="2700" b="1" i="1" kern="1200" dirty="0" err="1" smtClean="0">
              <a:latin typeface="Adobe Arabic" pitchFamily="18" charset="-78"/>
              <a:cs typeface="Adobe Arabic" pitchFamily="18" charset="-78"/>
            </a:rPr>
            <a:t>problems</a:t>
          </a:r>
          <a:r>
            <a:rPr lang="it-IT" sz="2700" b="1" i="1" kern="1200" dirty="0" smtClean="0">
              <a:latin typeface="Adobe Arabic" pitchFamily="18" charset="-78"/>
              <a:cs typeface="Adobe Arabic" pitchFamily="18" charset="-78"/>
            </a:rPr>
            <a:t> </a:t>
          </a:r>
          <a:r>
            <a:rPr lang="it-IT" sz="2700" b="1" i="1" kern="1200" dirty="0" err="1" smtClean="0">
              <a:latin typeface="Adobe Arabic" pitchFamily="18" charset="-78"/>
              <a:cs typeface="Adobe Arabic" pitchFamily="18" charset="-78"/>
            </a:rPr>
            <a:t>such</a:t>
          </a:r>
          <a:r>
            <a:rPr lang="it-IT" sz="2700" b="1" i="1" kern="1200" dirty="0" smtClean="0">
              <a:latin typeface="Adobe Arabic" pitchFamily="18" charset="-78"/>
              <a:cs typeface="Adobe Arabic" pitchFamily="18" charset="-78"/>
            </a:rPr>
            <a:t> </a:t>
          </a:r>
          <a:r>
            <a:rPr lang="it-IT" sz="2700" b="1" i="1" kern="1200" dirty="0" err="1" smtClean="0">
              <a:latin typeface="Adobe Arabic" pitchFamily="18" charset="-78"/>
              <a:cs typeface="Adobe Arabic" pitchFamily="18" charset="-78"/>
            </a:rPr>
            <a:t>as</a:t>
          </a:r>
          <a:r>
            <a:rPr lang="it-IT" sz="2700" b="1" i="1" kern="1200" dirty="0" smtClean="0">
              <a:latin typeface="Adobe Arabic" pitchFamily="18" charset="-78"/>
              <a:cs typeface="Adobe Arabic" pitchFamily="18" charset="-78"/>
            </a:rPr>
            <a:t>: mafia, </a:t>
          </a:r>
          <a:r>
            <a:rPr lang="it-IT" sz="2700" b="1" i="1" kern="1200" dirty="0" err="1" smtClean="0">
              <a:latin typeface="Adobe Arabic" pitchFamily="18" charset="-78"/>
              <a:cs typeface="Adobe Arabic" pitchFamily="18" charset="-78"/>
            </a:rPr>
            <a:t>poverty</a:t>
          </a:r>
          <a:r>
            <a:rPr lang="it-IT" sz="2700" b="1" i="1" kern="1200" dirty="0" smtClean="0">
              <a:latin typeface="Adobe Arabic" pitchFamily="18" charset="-78"/>
              <a:cs typeface="Adobe Arabic" pitchFamily="18" charset="-78"/>
            </a:rPr>
            <a:t>, </a:t>
          </a:r>
          <a:r>
            <a:rPr lang="it-IT" sz="2700" b="1" i="1" kern="1200" dirty="0" err="1" smtClean="0">
              <a:latin typeface="Adobe Arabic" pitchFamily="18" charset="-78"/>
              <a:cs typeface="Adobe Arabic" pitchFamily="18" charset="-78"/>
            </a:rPr>
            <a:t>drought</a:t>
          </a:r>
          <a:r>
            <a:rPr lang="it-IT" sz="2700" b="1" i="1" kern="1200" dirty="0" smtClean="0">
              <a:latin typeface="Adobe Arabic" pitchFamily="18" charset="-78"/>
              <a:cs typeface="Adobe Arabic" pitchFamily="18" charset="-78"/>
            </a:rPr>
            <a:t> , </a:t>
          </a:r>
          <a:r>
            <a:rPr lang="it-IT" sz="2700" b="1" i="1" kern="1200" dirty="0" err="1" smtClean="0">
              <a:latin typeface="Adobe Arabic" pitchFamily="18" charset="-78"/>
              <a:cs typeface="Adobe Arabic" pitchFamily="18" charset="-78"/>
            </a:rPr>
            <a:t>undernourishment</a:t>
          </a:r>
          <a:r>
            <a:rPr lang="it-IT" sz="2700" b="1" i="1" kern="1200" dirty="0" smtClean="0">
              <a:latin typeface="Adobe Arabic" pitchFamily="18" charset="-78"/>
              <a:cs typeface="Adobe Arabic" pitchFamily="18" charset="-78"/>
            </a:rPr>
            <a:t> and </a:t>
          </a:r>
          <a:r>
            <a:rPr lang="it-IT" sz="2700" b="1" i="1" kern="1200" dirty="0" err="1" smtClean="0">
              <a:latin typeface="Adobe Arabic" pitchFamily="18" charset="-78"/>
              <a:cs typeface="Adobe Arabic" pitchFamily="18" charset="-78"/>
            </a:rPr>
            <a:t>illiteracy</a:t>
          </a:r>
          <a:r>
            <a:rPr lang="it-IT" sz="2700" b="1" i="1" kern="1200" dirty="0" smtClean="0">
              <a:latin typeface="Adobe Arabic" pitchFamily="18" charset="-78"/>
              <a:cs typeface="Adobe Arabic" pitchFamily="18" charset="-78"/>
            </a:rPr>
            <a:t>. </a:t>
          </a:r>
          <a:endParaRPr lang="it-IT" sz="2700" kern="1200" dirty="0"/>
        </a:p>
      </dsp:txBody>
      <dsp:txXfrm>
        <a:off x="50889" y="2346977"/>
        <a:ext cx="10711695" cy="940692"/>
      </dsp:txXfrm>
    </dsp:sp>
    <dsp:sp modelId="{19301FF8-8BEE-49BA-8264-433044F05327}">
      <dsp:nvSpPr>
        <dsp:cNvPr id="0" name=""/>
        <dsp:cNvSpPr/>
      </dsp:nvSpPr>
      <dsp:spPr>
        <a:xfrm>
          <a:off x="0" y="3416318"/>
          <a:ext cx="10813473" cy="1042470"/>
        </a:xfrm>
        <a:prstGeom prst="roundRect">
          <a:avLst/>
        </a:prstGeom>
        <a:gradFill rotWithShape="1">
          <a:gsLst>
            <a:gs pos="0">
              <a:schemeClr val="accent1">
                <a:tint val="70000"/>
                <a:satMod val="180000"/>
              </a:schemeClr>
            </a:gs>
            <a:gs pos="62000">
              <a:schemeClr val="accent1">
                <a:tint val="30000"/>
                <a:satMod val="180000"/>
              </a:schemeClr>
            </a:gs>
            <a:gs pos="100000">
              <a:schemeClr val="accent1">
                <a:tint val="22000"/>
                <a:satMod val="180000"/>
              </a:schemeClr>
            </a:gs>
          </a:gsLst>
          <a:lin ang="16200000" scaled="0"/>
        </a:gradFill>
        <a:ln w="9525" cap="flat" cmpd="sng" algn="ctr">
          <a:solidFill>
            <a:schemeClr val="accent1">
              <a:shade val="80000"/>
            </a:schemeClr>
          </a:solidFill>
          <a:prstDash val="solid"/>
        </a:ln>
        <a:effectLst>
          <a:outerShdw blurRad="50800" dist="38100" dir="5400000" rotWithShape="0">
            <a:srgbClr val="000000">
              <a:alpha val="43137"/>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it-IT" sz="2700" b="1" i="1" kern="1200" dirty="0" err="1" smtClean="0">
              <a:latin typeface="Adobe Arabic" pitchFamily="18" charset="-78"/>
              <a:cs typeface="Adobe Arabic" pitchFamily="18" charset="-78"/>
            </a:rPr>
            <a:t>About</a:t>
          </a:r>
          <a:r>
            <a:rPr lang="it-IT" sz="2700" b="1" i="1" kern="1200" dirty="0" smtClean="0">
              <a:latin typeface="Adobe Arabic" pitchFamily="18" charset="-78"/>
              <a:cs typeface="Adobe Arabic" pitchFamily="18" charset="-78"/>
            </a:rPr>
            <a:t> </a:t>
          </a:r>
          <a:r>
            <a:rPr lang="it-IT" sz="2700" b="1" i="1" kern="1200" dirty="0" err="1" smtClean="0">
              <a:latin typeface="Adobe Arabic" pitchFamily="18" charset="-78"/>
              <a:cs typeface="Adobe Arabic" pitchFamily="18" charset="-78"/>
            </a:rPr>
            <a:t>twenty</a:t>
          </a:r>
          <a:r>
            <a:rPr lang="it-IT" sz="2700" b="1" i="1" kern="1200" dirty="0" smtClean="0">
              <a:latin typeface="Adobe Arabic" pitchFamily="18" charset="-78"/>
              <a:cs typeface="Adobe Arabic" pitchFamily="18" charset="-78"/>
            </a:rPr>
            <a:t> </a:t>
          </a:r>
          <a:r>
            <a:rPr lang="it-IT" sz="2700" b="1" i="1" kern="1200" dirty="0" err="1" smtClean="0">
              <a:latin typeface="Adobe Arabic" pitchFamily="18" charset="-78"/>
              <a:cs typeface="Adobe Arabic" pitchFamily="18" charset="-78"/>
            </a:rPr>
            <a:t>years</a:t>
          </a:r>
          <a:r>
            <a:rPr lang="it-IT" sz="2700" b="1" i="1" kern="1200" dirty="0" smtClean="0">
              <a:latin typeface="Adobe Arabic" pitchFamily="18" charset="-78"/>
              <a:cs typeface="Adobe Arabic" pitchFamily="18" charset="-78"/>
            </a:rPr>
            <a:t> ago </a:t>
          </a:r>
          <a:r>
            <a:rPr lang="it-IT" sz="2700" b="1" i="1" kern="1200" dirty="0" err="1" smtClean="0">
              <a:latin typeface="Adobe Arabic" pitchFamily="18" charset="-78"/>
              <a:cs typeface="Adobe Arabic" pitchFamily="18" charset="-78"/>
            </a:rPr>
            <a:t>our</a:t>
          </a:r>
          <a:r>
            <a:rPr lang="it-IT" sz="2700" b="1" i="1" kern="1200" dirty="0" smtClean="0">
              <a:latin typeface="Adobe Arabic" pitchFamily="18" charset="-78"/>
              <a:cs typeface="Adobe Arabic" pitchFamily="18" charset="-78"/>
            </a:rPr>
            <a:t> </a:t>
          </a:r>
          <a:r>
            <a:rPr lang="it-IT" sz="2700" b="1" i="1" kern="1200" dirty="0" err="1" smtClean="0">
              <a:latin typeface="Adobe Arabic" pitchFamily="18" charset="-78"/>
              <a:cs typeface="Adobe Arabic" pitchFamily="18" charset="-78"/>
            </a:rPr>
            <a:t>teachers</a:t>
          </a:r>
          <a:r>
            <a:rPr lang="it-IT" sz="2700" b="1" i="1" kern="1200" dirty="0" smtClean="0">
              <a:latin typeface="Adobe Arabic" pitchFamily="18" charset="-78"/>
              <a:cs typeface="Adobe Arabic" pitchFamily="18" charset="-78"/>
            </a:rPr>
            <a:t> </a:t>
          </a:r>
          <a:r>
            <a:rPr lang="it-IT" sz="2700" b="1" i="1" kern="1200" dirty="0" err="1" smtClean="0">
              <a:latin typeface="Adobe Arabic" pitchFamily="18" charset="-78"/>
              <a:cs typeface="Adobe Arabic" pitchFamily="18" charset="-78"/>
            </a:rPr>
            <a:t>chose</a:t>
          </a:r>
          <a:r>
            <a:rPr lang="it-IT" sz="2700" b="1" i="1" kern="1200" dirty="0" smtClean="0">
              <a:latin typeface="Adobe Arabic" pitchFamily="18" charset="-78"/>
              <a:cs typeface="Adobe Arabic" pitchFamily="18" charset="-78"/>
            </a:rPr>
            <a:t> to devote </a:t>
          </a:r>
          <a:r>
            <a:rPr lang="it-IT" sz="2700" b="1" i="1" kern="1200" dirty="0" err="1" smtClean="0">
              <a:latin typeface="Adobe Arabic" pitchFamily="18" charset="-78"/>
              <a:cs typeface="Adobe Arabic" pitchFamily="18" charset="-78"/>
            </a:rPr>
            <a:t>our</a:t>
          </a:r>
          <a:r>
            <a:rPr lang="it-IT" sz="2700" b="1" i="1" kern="1200" dirty="0" smtClean="0">
              <a:latin typeface="Adobe Arabic" pitchFamily="18" charset="-78"/>
              <a:cs typeface="Adobe Arabic" pitchFamily="18" charset="-78"/>
            </a:rPr>
            <a:t> </a:t>
          </a:r>
          <a:r>
            <a:rPr lang="it-IT" sz="2700" b="1" i="1" kern="1200" dirty="0" err="1" smtClean="0">
              <a:latin typeface="Adobe Arabic" pitchFamily="18" charset="-78"/>
              <a:cs typeface="Adobe Arabic" pitchFamily="18" charset="-78"/>
            </a:rPr>
            <a:t>school</a:t>
          </a:r>
          <a:r>
            <a:rPr lang="it-IT" sz="2700" b="1" i="1" kern="1200" dirty="0" smtClean="0">
              <a:latin typeface="Adobe Arabic" pitchFamily="18" charset="-78"/>
              <a:cs typeface="Adobe Arabic" pitchFamily="18" charset="-78"/>
            </a:rPr>
            <a:t> to </a:t>
          </a:r>
          <a:r>
            <a:rPr lang="it-IT" sz="2700" b="1" i="1" kern="1200" dirty="0" err="1" smtClean="0">
              <a:latin typeface="Adobe Arabic" pitchFamily="18" charset="-78"/>
              <a:cs typeface="Adobe Arabic" pitchFamily="18" charset="-78"/>
            </a:rPr>
            <a:t>him</a:t>
          </a:r>
          <a:endParaRPr lang="it-IT" sz="2700" kern="1200" dirty="0"/>
        </a:p>
      </dsp:txBody>
      <dsp:txXfrm>
        <a:off x="50889" y="3467207"/>
        <a:ext cx="10711695" cy="9406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C4F649-9DE5-442E-A986-B372A0219AF8}" type="datetimeFigureOut">
              <a:rPr lang="it-IT" smtClean="0"/>
              <a:pPr/>
              <a:t>14/04/2018</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97F272-986F-4420-A6CF-0A4A14B2E4DB}" type="slidenum">
              <a:rPr lang="it-IT" smtClean="0"/>
              <a:pPr/>
              <a:t>‹N›</a:t>
            </a:fld>
            <a:endParaRPr lang="it-IT"/>
          </a:p>
        </p:txBody>
      </p:sp>
    </p:spTree>
    <p:extLst>
      <p:ext uri="{BB962C8B-B14F-4D97-AF65-F5344CB8AC3E}">
        <p14:creationId xmlns:p14="http://schemas.microsoft.com/office/powerpoint/2010/main" val="2220887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735F468-9DBF-4D6A-BE77-05A5E5707075}" type="datetimeFigureOut">
              <a:rPr lang="it-IT" smtClean="0"/>
              <a:pPr/>
              <a:t>14/04/2018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9BD685-20D0-42AC-822D-3B0F33008153}" type="slidenum">
              <a:rPr lang="it-IT" smtClean="0"/>
              <a:pPr/>
              <a:t>‹N›</a:t>
            </a:fld>
            <a:endParaRPr lang="it-IT"/>
          </a:p>
        </p:txBody>
      </p:sp>
    </p:spTree>
    <p:extLst>
      <p:ext uri="{BB962C8B-B14F-4D97-AF65-F5344CB8AC3E}">
        <p14:creationId xmlns:p14="http://schemas.microsoft.com/office/powerpoint/2010/main" val="1172156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735F468-9DBF-4D6A-BE77-05A5E5707075}" type="datetimeFigureOut">
              <a:rPr lang="it-IT" smtClean="0"/>
              <a:pPr/>
              <a:t>14/04/2018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9BD685-20D0-42AC-822D-3B0F33008153}" type="slidenum">
              <a:rPr lang="it-IT" smtClean="0"/>
              <a:pPr/>
              <a:t>‹N›</a:t>
            </a:fld>
            <a:endParaRPr lang="it-IT"/>
          </a:p>
        </p:txBody>
      </p:sp>
    </p:spTree>
    <p:extLst>
      <p:ext uri="{BB962C8B-B14F-4D97-AF65-F5344CB8AC3E}">
        <p14:creationId xmlns:p14="http://schemas.microsoft.com/office/powerpoint/2010/main" val="173052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735F468-9DBF-4D6A-BE77-05A5E5707075}" type="datetimeFigureOut">
              <a:rPr lang="it-IT" smtClean="0"/>
              <a:pPr/>
              <a:t>14/04/2018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9BD685-20D0-42AC-822D-3B0F33008153}" type="slidenum">
              <a:rPr lang="it-IT" smtClean="0"/>
              <a:pPr/>
              <a:t>‹N›</a:t>
            </a:fld>
            <a:endParaRPr lang="it-IT"/>
          </a:p>
        </p:txBody>
      </p:sp>
    </p:spTree>
    <p:extLst>
      <p:ext uri="{BB962C8B-B14F-4D97-AF65-F5344CB8AC3E}">
        <p14:creationId xmlns:p14="http://schemas.microsoft.com/office/powerpoint/2010/main" val="990025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735F468-9DBF-4D6A-BE77-05A5E5707075}" type="datetimeFigureOut">
              <a:rPr lang="it-IT" smtClean="0"/>
              <a:pPr/>
              <a:t>14/04/2018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9BD685-20D0-42AC-822D-3B0F33008153}" type="slidenum">
              <a:rPr lang="it-IT" smtClean="0"/>
              <a:pPr/>
              <a:t>‹N›</a:t>
            </a:fld>
            <a:endParaRPr lang="it-IT"/>
          </a:p>
        </p:txBody>
      </p:sp>
    </p:spTree>
    <p:extLst>
      <p:ext uri="{BB962C8B-B14F-4D97-AF65-F5344CB8AC3E}">
        <p14:creationId xmlns:p14="http://schemas.microsoft.com/office/powerpoint/2010/main" val="263759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6735F468-9DBF-4D6A-BE77-05A5E5707075}" type="datetimeFigureOut">
              <a:rPr lang="it-IT" smtClean="0"/>
              <a:pPr/>
              <a:t>14/04/2018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9BD685-20D0-42AC-822D-3B0F33008153}" type="slidenum">
              <a:rPr lang="it-IT" smtClean="0"/>
              <a:pPr/>
              <a:t>‹N›</a:t>
            </a:fld>
            <a:endParaRPr lang="it-IT"/>
          </a:p>
        </p:txBody>
      </p:sp>
    </p:spTree>
    <p:extLst>
      <p:ext uri="{BB962C8B-B14F-4D97-AF65-F5344CB8AC3E}">
        <p14:creationId xmlns:p14="http://schemas.microsoft.com/office/powerpoint/2010/main" val="1690040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735F468-9DBF-4D6A-BE77-05A5E5707075}" type="datetimeFigureOut">
              <a:rPr lang="it-IT" smtClean="0"/>
              <a:pPr/>
              <a:t>14/04/2018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9BD685-20D0-42AC-822D-3B0F33008153}" type="slidenum">
              <a:rPr lang="it-IT" smtClean="0"/>
              <a:pPr/>
              <a:t>‹N›</a:t>
            </a:fld>
            <a:endParaRPr lang="it-IT"/>
          </a:p>
        </p:txBody>
      </p:sp>
    </p:spTree>
    <p:extLst>
      <p:ext uri="{BB962C8B-B14F-4D97-AF65-F5344CB8AC3E}">
        <p14:creationId xmlns:p14="http://schemas.microsoft.com/office/powerpoint/2010/main" val="348406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735F468-9DBF-4D6A-BE77-05A5E5707075}" type="datetimeFigureOut">
              <a:rPr lang="it-IT" smtClean="0"/>
              <a:pPr/>
              <a:t>14/04/2018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9BD685-20D0-42AC-822D-3B0F33008153}" type="slidenum">
              <a:rPr lang="it-IT" smtClean="0"/>
              <a:pPr/>
              <a:t>‹N›</a:t>
            </a:fld>
            <a:endParaRPr lang="it-IT"/>
          </a:p>
        </p:txBody>
      </p:sp>
    </p:spTree>
    <p:extLst>
      <p:ext uri="{BB962C8B-B14F-4D97-AF65-F5344CB8AC3E}">
        <p14:creationId xmlns:p14="http://schemas.microsoft.com/office/powerpoint/2010/main" val="275508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6735F468-9DBF-4D6A-BE77-05A5E5707075}" type="datetimeFigureOut">
              <a:rPr lang="it-IT" smtClean="0"/>
              <a:pPr/>
              <a:t>14/04/2018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9BD685-20D0-42AC-822D-3B0F33008153}" type="slidenum">
              <a:rPr lang="it-IT" smtClean="0"/>
              <a:pPr/>
              <a:t>‹N›</a:t>
            </a:fld>
            <a:endParaRPr lang="it-IT"/>
          </a:p>
        </p:txBody>
      </p:sp>
    </p:spTree>
    <p:extLst>
      <p:ext uri="{BB962C8B-B14F-4D97-AF65-F5344CB8AC3E}">
        <p14:creationId xmlns:p14="http://schemas.microsoft.com/office/powerpoint/2010/main" val="248415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735F468-9DBF-4D6A-BE77-05A5E5707075}" type="datetimeFigureOut">
              <a:rPr lang="it-IT" smtClean="0"/>
              <a:pPr/>
              <a:t>14/04/2018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9BD685-20D0-42AC-822D-3B0F33008153}" type="slidenum">
              <a:rPr lang="it-IT" smtClean="0"/>
              <a:pPr/>
              <a:t>‹N›</a:t>
            </a:fld>
            <a:endParaRPr lang="it-IT"/>
          </a:p>
        </p:txBody>
      </p:sp>
    </p:spTree>
    <p:extLst>
      <p:ext uri="{BB962C8B-B14F-4D97-AF65-F5344CB8AC3E}">
        <p14:creationId xmlns:p14="http://schemas.microsoft.com/office/powerpoint/2010/main" val="3656866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6735F468-9DBF-4D6A-BE77-05A5E5707075}" type="datetimeFigureOut">
              <a:rPr lang="it-IT" smtClean="0"/>
              <a:pPr/>
              <a:t>14/04/2018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9BD685-20D0-42AC-822D-3B0F33008153}" type="slidenum">
              <a:rPr lang="it-IT" smtClean="0"/>
              <a:pPr/>
              <a:t>‹N›</a:t>
            </a:fld>
            <a:endParaRPr lang="it-IT"/>
          </a:p>
        </p:txBody>
      </p:sp>
    </p:spTree>
    <p:extLst>
      <p:ext uri="{BB962C8B-B14F-4D97-AF65-F5344CB8AC3E}">
        <p14:creationId xmlns:p14="http://schemas.microsoft.com/office/powerpoint/2010/main" val="348452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6735F468-9DBF-4D6A-BE77-05A5E5707075}" type="datetimeFigureOut">
              <a:rPr lang="it-IT" smtClean="0"/>
              <a:pPr/>
              <a:t>14/04/2018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9BD685-20D0-42AC-822D-3B0F33008153}" type="slidenum">
              <a:rPr lang="it-IT" smtClean="0"/>
              <a:pPr/>
              <a:t>‹N›</a:t>
            </a:fld>
            <a:endParaRPr lang="it-IT"/>
          </a:p>
        </p:txBody>
      </p:sp>
    </p:spTree>
    <p:extLst>
      <p:ext uri="{BB962C8B-B14F-4D97-AF65-F5344CB8AC3E}">
        <p14:creationId xmlns:p14="http://schemas.microsoft.com/office/powerpoint/2010/main" val="4141546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5F468-9DBF-4D6A-BE77-05A5E5707075}" type="datetimeFigureOut">
              <a:rPr lang="it-IT" smtClean="0"/>
              <a:pPr/>
              <a:t>14/04/2018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BD685-20D0-42AC-822D-3B0F33008153}" type="slidenum">
              <a:rPr lang="it-IT" smtClean="0"/>
              <a:pPr/>
              <a:t>‹N›</a:t>
            </a:fld>
            <a:endParaRPr lang="it-IT"/>
          </a:p>
        </p:txBody>
      </p:sp>
    </p:spTree>
    <p:extLst>
      <p:ext uri="{BB962C8B-B14F-4D97-AF65-F5344CB8AC3E}">
        <p14:creationId xmlns:p14="http://schemas.microsoft.com/office/powerpoint/2010/main" val="320224506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5000"/>
            <a:extLst>
              <a:ext uri="{BEBA8EAE-BF5A-486C-A8C5-ECC9F3942E4B}">
                <a14:imgProps xmlns:a14="http://schemas.microsoft.com/office/drawing/2010/main">
                  <a14:imgLayer r:embed="rId3">
                    <a14:imgEffect>
                      <a14:sharpenSoften amount="-25000"/>
                    </a14:imgEffect>
                    <a14:imgEffect>
                      <a14:brightnessContrast bright="-3000" contrast="36000"/>
                    </a14:imgEffect>
                  </a14:imgLayer>
                </a14:imgProps>
              </a:ext>
            </a:extLst>
          </a:blip>
          <a:srcRect/>
          <a:stretch>
            <a:fillRect l="-27000" r="-27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778261" y="1085852"/>
            <a:ext cx="8872537" cy="1928811"/>
          </a:xfrm>
        </p:spPr>
        <p:txBody>
          <a:bodyPr>
            <a:normAutofit/>
          </a:bodyPr>
          <a:lstStyle/>
          <a:p>
            <a:r>
              <a:rPr lang="it-IT" b="1" dirty="0" err="1">
                <a:solidFill>
                  <a:srgbClr val="C00000"/>
                </a:solidFill>
                <a:latin typeface="Algerian" panose="04020705040A02060702" pitchFamily="82" charset="0"/>
              </a:rPr>
              <a:t>F</a:t>
            </a:r>
            <a:r>
              <a:rPr lang="it-IT" b="1" dirty="0" err="1">
                <a:latin typeface="Algerian" panose="04020705040A02060702" pitchFamily="82" charset="0"/>
              </a:rPr>
              <a:t>ight</a:t>
            </a:r>
            <a:r>
              <a:rPr lang="it-IT" b="1" dirty="0">
                <a:latin typeface="Algerian" panose="04020705040A02060702" pitchFamily="82" charset="0"/>
              </a:rPr>
              <a:t> For </a:t>
            </a:r>
            <a:r>
              <a:rPr lang="it-IT" b="1" dirty="0" err="1">
                <a:latin typeface="Algerian" panose="04020705040A02060702" pitchFamily="82" charset="0"/>
              </a:rPr>
              <a:t>your</a:t>
            </a:r>
            <a:r>
              <a:rPr lang="it-IT" b="1" dirty="0">
                <a:latin typeface="Algerian" panose="04020705040A02060702" pitchFamily="82" charset="0"/>
              </a:rPr>
              <a:t> </a:t>
            </a:r>
            <a:r>
              <a:rPr lang="it-IT" b="1" dirty="0" err="1">
                <a:solidFill>
                  <a:srgbClr val="C00000"/>
                </a:solidFill>
                <a:latin typeface="Algerian" panose="04020705040A02060702" pitchFamily="82" charset="0"/>
              </a:rPr>
              <a:t>R</a:t>
            </a:r>
            <a:r>
              <a:rPr lang="it-IT" b="1" dirty="0" err="1">
                <a:latin typeface="Algerian" panose="04020705040A02060702" pitchFamily="82" charset="0"/>
              </a:rPr>
              <a:t>ights</a:t>
            </a:r>
            <a:r>
              <a:rPr lang="it-IT" b="1" dirty="0">
                <a:latin typeface="Algerian" panose="04020705040A02060702" pitchFamily="82" charset="0"/>
              </a:rPr>
              <a:t/>
            </a:r>
            <a:br>
              <a:rPr lang="it-IT" b="1" dirty="0">
                <a:latin typeface="Algerian" panose="04020705040A02060702" pitchFamily="82" charset="0"/>
              </a:rPr>
            </a:br>
            <a:r>
              <a:rPr lang="it-IT" b="1" dirty="0">
                <a:latin typeface="Algerian" panose="04020705040A02060702" pitchFamily="82" charset="0"/>
              </a:rPr>
              <a:t>non-</a:t>
            </a:r>
            <a:r>
              <a:rPr lang="it-IT" b="1" dirty="0" err="1">
                <a:latin typeface="Algerian" panose="04020705040A02060702" pitchFamily="82" charset="0"/>
              </a:rPr>
              <a:t>viol</a:t>
            </a:r>
            <a:r>
              <a:rPr lang="it-IT" b="1" dirty="0" err="1">
                <a:solidFill>
                  <a:srgbClr val="C00000"/>
                </a:solidFill>
                <a:latin typeface="Algerian" panose="04020705040A02060702" pitchFamily="82" charset="0"/>
              </a:rPr>
              <a:t>E</a:t>
            </a:r>
            <a:r>
              <a:rPr lang="it-IT" b="1" dirty="0" err="1">
                <a:latin typeface="Algerian" panose="04020705040A02060702" pitchFamily="82" charset="0"/>
              </a:rPr>
              <a:t>nt</a:t>
            </a:r>
            <a:r>
              <a:rPr lang="it-IT" b="1" dirty="0">
                <a:latin typeface="Algerian" panose="04020705040A02060702" pitchFamily="82" charset="0"/>
              </a:rPr>
              <a:t> </a:t>
            </a:r>
            <a:r>
              <a:rPr lang="it-IT" b="1" dirty="0" err="1">
                <a:latin typeface="Algerian" panose="04020705040A02060702" pitchFamily="82" charset="0"/>
              </a:rPr>
              <a:t>prot</a:t>
            </a:r>
            <a:r>
              <a:rPr lang="it-IT" b="1" dirty="0" err="1">
                <a:solidFill>
                  <a:srgbClr val="C00000"/>
                </a:solidFill>
                <a:latin typeface="Algerian" panose="04020705040A02060702" pitchFamily="82" charset="0"/>
              </a:rPr>
              <a:t>E</a:t>
            </a:r>
            <a:r>
              <a:rPr lang="it-IT" b="1" dirty="0" err="1">
                <a:latin typeface="Algerian" panose="04020705040A02060702" pitchFamily="82" charset="0"/>
              </a:rPr>
              <a:t>st</a:t>
            </a:r>
            <a:endParaRPr lang="it-IT" b="1" dirty="0">
              <a:latin typeface="Algerian" panose="04020705040A02060702" pitchFamily="82" charset="0"/>
            </a:endParaRPr>
          </a:p>
        </p:txBody>
      </p:sp>
      <p:sp>
        <p:nvSpPr>
          <p:cNvPr id="3" name="Sottotitolo 2"/>
          <p:cNvSpPr>
            <a:spLocks noGrp="1"/>
          </p:cNvSpPr>
          <p:nvPr>
            <p:ph type="subTitle" idx="1"/>
          </p:nvPr>
        </p:nvSpPr>
        <p:spPr>
          <a:xfrm>
            <a:off x="2806694" y="3228975"/>
            <a:ext cx="6815669" cy="871536"/>
          </a:xfrm>
          <a:noFill/>
        </p:spPr>
        <p:txBody>
          <a:bodyPr>
            <a:noAutofit/>
          </a:bodyPr>
          <a:lstStyle/>
          <a:p>
            <a:r>
              <a:rPr lang="it-IT" sz="2800" b="1" i="1" dirty="0">
                <a:latin typeface="Berlin Sans FB Demi" panose="020E0802020502020306" pitchFamily="34" charset="0"/>
              </a:rPr>
              <a:t>DEMOCRACY= FREEDOM FOR EVERYONE</a:t>
            </a:r>
          </a:p>
        </p:txBody>
      </p:sp>
    </p:spTree>
    <p:extLst>
      <p:ext uri="{BB962C8B-B14F-4D97-AF65-F5344CB8AC3E}">
        <p14:creationId xmlns:p14="http://schemas.microsoft.com/office/powerpoint/2010/main" val="460792287"/>
      </p:ext>
    </p:extLst>
  </p:cSld>
  <p:clrMapOvr>
    <a:masterClrMapping/>
  </p:clrMapOvr>
  <p:transition spd="slow" advTm="800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terruzione 4"/>
          <p:cNvSpPr/>
          <p:nvPr/>
        </p:nvSpPr>
        <p:spPr>
          <a:xfrm>
            <a:off x="2479965" y="193965"/>
            <a:ext cx="5611090" cy="914400"/>
          </a:xfrm>
          <a:prstGeom prst="flowChartTerminator">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2597727" y="0"/>
            <a:ext cx="10515600" cy="1325563"/>
          </a:xfrm>
        </p:spPr>
        <p:txBody>
          <a:bodyPr/>
          <a:lstStyle/>
          <a:p>
            <a:r>
              <a:rPr lang="it-IT" dirty="0" err="1"/>
              <a:t>Who</a:t>
            </a:r>
            <a:r>
              <a:rPr lang="it-IT" dirty="0"/>
              <a:t> </a:t>
            </a:r>
            <a:r>
              <a:rPr lang="it-IT" dirty="0" err="1"/>
              <a:t>was</a:t>
            </a:r>
            <a:r>
              <a:rPr lang="it-IT" dirty="0"/>
              <a:t> Danilo Dolci?</a:t>
            </a:r>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3113778067"/>
              </p:ext>
            </p:extLst>
          </p:nvPr>
        </p:nvGraphicFramePr>
        <p:xfrm>
          <a:off x="443345" y="1385455"/>
          <a:ext cx="10813473" cy="4514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6924429"/>
      </p:ext>
    </p:extLst>
  </p:cSld>
  <p:clrMapOvr>
    <a:masterClrMapping/>
  </p:clrMapOvr>
  <p:transition spd="slow" advTm="20000">
    <p:cover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800px_COLOURBOX2731380.jpg"/>
          <p:cNvPicPr>
            <a:picLocks noChangeAspect="1"/>
          </p:cNvPicPr>
          <p:nvPr/>
        </p:nvPicPr>
        <p:blipFill>
          <a:blip r:embed="rId2" cstate="print"/>
          <a:stretch>
            <a:fillRect/>
          </a:stretch>
        </p:blipFill>
        <p:spPr>
          <a:xfrm>
            <a:off x="0" y="3980872"/>
            <a:ext cx="4585063" cy="2877127"/>
          </a:xfrm>
          <a:prstGeom prst="rect">
            <a:avLst/>
          </a:prstGeom>
        </p:spPr>
      </p:pic>
      <p:sp>
        <p:nvSpPr>
          <p:cNvPr id="13" name="Fumetto 2 12"/>
          <p:cNvSpPr/>
          <p:nvPr/>
        </p:nvSpPr>
        <p:spPr>
          <a:xfrm>
            <a:off x="1479177" y="3160060"/>
            <a:ext cx="3966882" cy="632012"/>
          </a:xfrm>
          <a:prstGeom prst="wedgeRoundRectCallout">
            <a:avLst>
              <a:gd name="adj1" fmla="val -37443"/>
              <a:gd name="adj2" fmla="val 98671"/>
              <a:gd name="adj3" fmla="val 16667"/>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descr="C:\Users\User\Downloads\Cattura l.PNG"/>
          <p:cNvPicPr>
            <a:picLocks noChangeAspect="1" noChangeArrowheads="1"/>
          </p:cNvPicPr>
          <p:nvPr/>
        </p:nvPicPr>
        <p:blipFill>
          <a:blip r:embed="rId3" cstate="print"/>
          <a:srcRect/>
          <a:stretch>
            <a:fillRect/>
          </a:stretch>
        </p:blipFill>
        <p:spPr bwMode="auto">
          <a:xfrm>
            <a:off x="6023210" y="890963"/>
            <a:ext cx="7318321" cy="6309360"/>
          </a:xfrm>
          <a:prstGeom prst="rect">
            <a:avLst/>
          </a:prstGeom>
          <a:noFill/>
        </p:spPr>
      </p:pic>
      <p:sp>
        <p:nvSpPr>
          <p:cNvPr id="10" name="CasellaDiTesto 9"/>
          <p:cNvSpPr txBox="1"/>
          <p:nvPr/>
        </p:nvSpPr>
        <p:spPr>
          <a:xfrm>
            <a:off x="1506071" y="3294529"/>
            <a:ext cx="3933513" cy="400110"/>
          </a:xfrm>
          <a:prstGeom prst="rect">
            <a:avLst/>
          </a:prstGeom>
          <a:noFill/>
        </p:spPr>
        <p:txBody>
          <a:bodyPr wrap="none" rtlCol="0">
            <a:spAutoFit/>
          </a:bodyPr>
          <a:lstStyle/>
          <a:p>
            <a:r>
              <a:rPr lang="it-IT" sz="2000" dirty="0" err="1" smtClean="0">
                <a:latin typeface="Adobe Caslon Pro" pitchFamily="18" charset="0"/>
              </a:rPr>
              <a:t>We</a:t>
            </a:r>
            <a:r>
              <a:rPr lang="it-IT" sz="2000" dirty="0" smtClean="0">
                <a:latin typeface="Adobe Caslon Pro" pitchFamily="18" charset="0"/>
              </a:rPr>
              <a:t> </a:t>
            </a:r>
            <a:r>
              <a:rPr lang="it-IT" sz="2000" dirty="0" err="1" smtClean="0">
                <a:latin typeface="Adobe Caslon Pro" pitchFamily="18" charset="0"/>
              </a:rPr>
              <a:t>would</a:t>
            </a:r>
            <a:r>
              <a:rPr lang="it-IT" sz="2000" dirty="0" smtClean="0">
                <a:latin typeface="Adobe Caslon Pro" pitchFamily="18" charset="0"/>
              </a:rPr>
              <a:t> </a:t>
            </a:r>
            <a:r>
              <a:rPr lang="it-IT" sz="2000" dirty="0" err="1" smtClean="0">
                <a:latin typeface="Adobe Caslon Pro" pitchFamily="18" charset="0"/>
              </a:rPr>
              <a:t>need</a:t>
            </a:r>
            <a:r>
              <a:rPr lang="it-IT" sz="2000" dirty="0" smtClean="0">
                <a:latin typeface="Adobe Caslon Pro" pitchFamily="18" charset="0"/>
              </a:rPr>
              <a:t> a </a:t>
            </a:r>
            <a:r>
              <a:rPr lang="it-IT" sz="2000" dirty="0" err="1" smtClean="0">
                <a:latin typeface="Adobe Caslon Pro" pitchFamily="18" charset="0"/>
              </a:rPr>
              <a:t>basin</a:t>
            </a:r>
            <a:r>
              <a:rPr lang="it-IT" sz="2000" dirty="0" smtClean="0">
                <a:latin typeface="Adobe Caslon Pro" pitchFamily="18" charset="0"/>
              </a:rPr>
              <a:t>, a container..</a:t>
            </a:r>
            <a:endParaRPr lang="it-IT" sz="2000" dirty="0">
              <a:latin typeface="Adobe Caslon Pro" pitchFamily="18" charset="0"/>
            </a:endParaRPr>
          </a:p>
        </p:txBody>
      </p:sp>
      <p:sp>
        <p:nvSpPr>
          <p:cNvPr id="15" name="Fumetto 4 14"/>
          <p:cNvSpPr/>
          <p:nvPr/>
        </p:nvSpPr>
        <p:spPr>
          <a:xfrm flipH="1">
            <a:off x="4921621" y="403412"/>
            <a:ext cx="3886201" cy="1653990"/>
          </a:xfrm>
          <a:prstGeom prst="cloudCallout">
            <a:avLst>
              <a:gd name="adj1" fmla="val -43186"/>
              <a:gd name="adj2" fmla="val 82088"/>
            </a:avLst>
          </a:prstGeom>
          <a:no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5204013" y="753035"/>
            <a:ext cx="3039035" cy="830997"/>
          </a:xfrm>
          <a:prstGeom prst="rect">
            <a:avLst/>
          </a:prstGeom>
          <a:noFill/>
        </p:spPr>
        <p:txBody>
          <a:bodyPr wrap="square" rtlCol="0">
            <a:spAutoFit/>
          </a:bodyPr>
          <a:lstStyle/>
          <a:p>
            <a:pPr algn="ctr"/>
            <a:r>
              <a:rPr lang="it-IT" sz="2400" dirty="0" smtClean="0">
                <a:latin typeface="Adobe Caslon Pro" pitchFamily="18" charset="0"/>
              </a:rPr>
              <a:t>A container? </a:t>
            </a:r>
            <a:r>
              <a:rPr lang="it-IT" sz="2400" dirty="0" err="1" smtClean="0">
                <a:latin typeface="Adobe Caslon Pro" pitchFamily="18" charset="0"/>
              </a:rPr>
              <a:t>Why</a:t>
            </a:r>
            <a:r>
              <a:rPr lang="it-IT" sz="2400" dirty="0" smtClean="0">
                <a:latin typeface="Adobe Caslon Pro" pitchFamily="18" charset="0"/>
              </a:rPr>
              <a:t> </a:t>
            </a:r>
            <a:r>
              <a:rPr lang="it-IT" sz="2400" dirty="0" err="1" smtClean="0">
                <a:latin typeface="Adobe Caslon Pro" pitchFamily="18" charset="0"/>
              </a:rPr>
              <a:t>not</a:t>
            </a:r>
            <a:r>
              <a:rPr lang="it-IT" sz="2400" dirty="0" smtClean="0">
                <a:latin typeface="Adobe Caslon Pro" pitchFamily="18" charset="0"/>
              </a:rPr>
              <a:t> a dam?</a:t>
            </a:r>
            <a:endParaRPr lang="it-IT" sz="2400" dirty="0">
              <a:latin typeface="Adobe Caslon Pro" pitchFamily="18" charset="0"/>
            </a:endParaRPr>
          </a:p>
        </p:txBody>
      </p:sp>
    </p:spTree>
  </p:cSld>
  <p:clrMapOvr>
    <a:masterClrMapping/>
  </p:clrMapOvr>
  <p:transition spd="slow">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7" name="Elaborazione alternativa 6"/>
          <p:cNvSpPr/>
          <p:nvPr/>
        </p:nvSpPr>
        <p:spPr>
          <a:xfrm>
            <a:off x="2475914" y="211015"/>
            <a:ext cx="6400800" cy="1223890"/>
          </a:xfrm>
          <a:prstGeom prst="flowChartAlternate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itaglia angolo diagonale rettangolo 3"/>
          <p:cNvSpPr/>
          <p:nvPr/>
        </p:nvSpPr>
        <p:spPr>
          <a:xfrm>
            <a:off x="717452" y="1758462"/>
            <a:ext cx="10775853" cy="4614203"/>
          </a:xfrm>
          <a:prstGeom prst="snip2Diag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2568527" y="196313"/>
            <a:ext cx="6209714" cy="1325563"/>
          </a:xfrm>
          <a:noFill/>
        </p:spPr>
        <p:txBody>
          <a:bodyPr/>
          <a:lstStyle/>
          <a:p>
            <a:r>
              <a:rPr lang="it-IT" b="1" dirty="0" err="1" smtClean="0">
                <a:solidFill>
                  <a:srgbClr val="0070C0"/>
                </a:solidFill>
              </a:rPr>
              <a:t>What</a:t>
            </a:r>
            <a:r>
              <a:rPr lang="it-IT" b="1" dirty="0" smtClean="0">
                <a:solidFill>
                  <a:srgbClr val="0070C0"/>
                </a:solidFill>
              </a:rPr>
              <a:t> </a:t>
            </a:r>
            <a:r>
              <a:rPr lang="it-IT" b="1" dirty="0" err="1" smtClean="0">
                <a:solidFill>
                  <a:srgbClr val="0070C0"/>
                </a:solidFill>
              </a:rPr>
              <a:t>did</a:t>
            </a:r>
            <a:r>
              <a:rPr lang="it-IT" b="1" dirty="0" smtClean="0">
                <a:solidFill>
                  <a:srgbClr val="0070C0"/>
                </a:solidFill>
              </a:rPr>
              <a:t> Danilo Dolci do?</a:t>
            </a:r>
            <a:endParaRPr lang="it-IT" b="1" dirty="0">
              <a:solidFill>
                <a:srgbClr val="0070C0"/>
              </a:solidFill>
            </a:endParaRPr>
          </a:p>
        </p:txBody>
      </p:sp>
      <p:sp>
        <p:nvSpPr>
          <p:cNvPr id="3" name="Segnaposto contenuto 2"/>
          <p:cNvSpPr>
            <a:spLocks noGrp="1"/>
          </p:cNvSpPr>
          <p:nvPr>
            <p:ph idx="1"/>
          </p:nvPr>
        </p:nvSpPr>
        <p:spPr/>
        <p:txBody>
          <a:bodyPr>
            <a:normAutofit fontScale="92500" lnSpcReduction="10000"/>
          </a:bodyPr>
          <a:lstStyle/>
          <a:p>
            <a:pPr>
              <a:buNone/>
            </a:pPr>
            <a:r>
              <a:rPr lang="en-US" sz="3200" b="1" dirty="0" err="1" smtClean="0">
                <a:latin typeface="Adobe Arabic" pitchFamily="18" charset="-78"/>
                <a:cs typeface="Adobe Arabic" pitchFamily="18" charset="-78"/>
              </a:rPr>
              <a:t>Dolci</a:t>
            </a:r>
            <a:r>
              <a:rPr lang="en-US" sz="3200" b="1" dirty="0" smtClean="0">
                <a:latin typeface="Adobe Arabic" pitchFamily="18" charset="-78"/>
                <a:cs typeface="Adobe Arabic" pitchFamily="18" charset="-78"/>
              </a:rPr>
              <a:t> helped poor and illiterate people to become aware of their rights. He encouraged poor and unemployed people to collaborate and to create agricultural cooperatives</a:t>
            </a:r>
          </a:p>
          <a:p>
            <a:pPr>
              <a:buNone/>
            </a:pPr>
            <a:r>
              <a:rPr lang="en-US" sz="3200" b="1" dirty="0" smtClean="0">
                <a:latin typeface="Adobe Arabic" pitchFamily="18" charset="-78"/>
                <a:cs typeface="Adobe Arabic" pitchFamily="18" charset="-78"/>
              </a:rPr>
              <a:t>He strongly denounced the Sicilian Government's hypocrisy and corruption</a:t>
            </a:r>
          </a:p>
          <a:p>
            <a:pPr>
              <a:buNone/>
            </a:pPr>
            <a:r>
              <a:rPr lang="en-US" sz="3200" b="1" dirty="0" smtClean="0">
                <a:latin typeface="Adobe Arabic" pitchFamily="18" charset="-78"/>
                <a:cs typeface="Adobe Arabic" pitchFamily="18" charset="-78"/>
              </a:rPr>
              <a:t>Despite Mafia's intimidation, that wanted to control water resources, he managed to build a very useful dam to supply water to one of the poorest parts of Sicily (S. Giuseppe </a:t>
            </a:r>
            <a:r>
              <a:rPr lang="en-US" sz="3200" b="1" dirty="0" err="1" smtClean="0">
                <a:latin typeface="Adobe Arabic" pitchFamily="18" charset="-78"/>
                <a:cs typeface="Adobe Arabic" pitchFamily="18" charset="-78"/>
              </a:rPr>
              <a:t>Jato</a:t>
            </a:r>
            <a:r>
              <a:rPr lang="en-US" sz="3200" b="1" dirty="0" smtClean="0">
                <a:latin typeface="Adobe Arabic" pitchFamily="18" charset="-78"/>
                <a:cs typeface="Adobe Arabic" pitchFamily="18" charset="-78"/>
              </a:rPr>
              <a:t>)</a:t>
            </a:r>
          </a:p>
          <a:p>
            <a:pPr>
              <a:buNone/>
            </a:pPr>
            <a:r>
              <a:rPr lang="en-US" sz="3200" b="1" dirty="0" smtClean="0">
                <a:latin typeface="Adobe Arabic" pitchFamily="18" charset="-78"/>
                <a:cs typeface="Adobe Arabic" pitchFamily="18" charset="-78"/>
              </a:rPr>
              <a:t>He experimented a new kind of education based on listening and creativity</a:t>
            </a:r>
            <a:endParaRPr lang="it-IT" sz="3200" b="1" dirty="0">
              <a:latin typeface="Adobe Arabic" pitchFamily="18" charset="-78"/>
              <a:cs typeface="Adobe Arabic" pitchFamily="18" charset="-78"/>
            </a:endParaRPr>
          </a:p>
        </p:txBody>
      </p:sp>
    </p:spTree>
  </p:cSld>
  <p:clrMapOvr>
    <a:masterClrMapping/>
  </p:clrMapOvr>
  <p:transition spd="slow">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36099" y="267287"/>
            <a:ext cx="12192000" cy="1744393"/>
          </a:xfrm>
          <a:noFill/>
        </p:spPr>
        <p:txBody>
          <a:bodyPr>
            <a:normAutofit/>
          </a:bodyPr>
          <a:lstStyle/>
          <a:p>
            <a:r>
              <a:rPr lang="it-IT" sz="4000" b="1" dirty="0" smtClean="0">
                <a:latin typeface="+mn-lt"/>
              </a:rPr>
              <a:t>Strike on </a:t>
            </a:r>
            <a:r>
              <a:rPr lang="it-IT" sz="4000" b="1" dirty="0" err="1" smtClean="0">
                <a:latin typeface="+mn-lt"/>
              </a:rPr>
              <a:t>backwards</a:t>
            </a:r>
            <a:r>
              <a:rPr lang="it-IT" sz="4000" b="1" dirty="0" smtClean="0">
                <a:latin typeface="+mn-lt"/>
              </a:rPr>
              <a:t>(Danilo Dolci’s new </a:t>
            </a:r>
            <a:r>
              <a:rPr lang="it-IT" sz="4000" b="1" dirty="0" err="1" smtClean="0">
                <a:latin typeface="+mn-lt"/>
              </a:rPr>
              <a:t>form</a:t>
            </a:r>
            <a:r>
              <a:rPr lang="it-IT" sz="4000" b="1" dirty="0" smtClean="0">
                <a:latin typeface="+mn-lt"/>
              </a:rPr>
              <a:t> of </a:t>
            </a:r>
            <a:r>
              <a:rPr lang="it-IT" sz="4000" b="1" dirty="0" err="1" smtClean="0">
                <a:latin typeface="+mn-lt"/>
              </a:rPr>
              <a:t>protest</a:t>
            </a:r>
            <a:r>
              <a:rPr lang="it-IT" sz="4000" b="1" dirty="0" smtClean="0">
                <a:latin typeface="+mn-lt"/>
              </a:rPr>
              <a:t>) </a:t>
            </a:r>
            <a:endParaRPr lang="it-IT" sz="4000" b="1" dirty="0">
              <a:latin typeface="+mn-lt"/>
            </a:endParaRPr>
          </a:p>
        </p:txBody>
      </p:sp>
      <p:sp>
        <p:nvSpPr>
          <p:cNvPr id="3" name="Segnaposto contenuto 2"/>
          <p:cNvSpPr>
            <a:spLocks noGrp="1"/>
          </p:cNvSpPr>
          <p:nvPr>
            <p:ph idx="1"/>
          </p:nvPr>
        </p:nvSpPr>
        <p:spPr>
          <a:xfrm>
            <a:off x="436099" y="1444443"/>
            <a:ext cx="10515600" cy="4351338"/>
          </a:xfrm>
        </p:spPr>
        <p:txBody>
          <a:bodyPr>
            <a:noAutofit/>
          </a:bodyPr>
          <a:lstStyle/>
          <a:p>
            <a:pPr>
              <a:buNone/>
            </a:pPr>
            <a:r>
              <a:rPr lang="en-US" sz="4000" b="1" dirty="0" smtClean="0">
                <a:latin typeface="Adobe Arabic" pitchFamily="18" charset="-78"/>
                <a:cs typeface="Adobe Arabic" pitchFamily="18" charset="-78"/>
              </a:rPr>
              <a:t>On the 2th February 1956 Danilo </a:t>
            </a:r>
            <a:r>
              <a:rPr lang="en-US" sz="4000" b="1" dirty="0" err="1" smtClean="0">
                <a:latin typeface="Adobe Arabic" pitchFamily="18" charset="-78"/>
                <a:cs typeface="Adobe Arabic" pitchFamily="18" charset="-78"/>
              </a:rPr>
              <a:t>Dolci</a:t>
            </a:r>
            <a:r>
              <a:rPr lang="en-US" sz="4000" b="1" dirty="0" smtClean="0">
                <a:latin typeface="Adobe Arabic" pitchFamily="18" charset="-78"/>
                <a:cs typeface="Adobe Arabic" pitchFamily="18" charset="-78"/>
              </a:rPr>
              <a:t> was arrested while leading a group of </a:t>
            </a:r>
            <a:r>
              <a:rPr lang="en-US" sz="4000" b="1" dirty="0" err="1" smtClean="0">
                <a:latin typeface="Adobe Arabic" pitchFamily="18" charset="-78"/>
                <a:cs typeface="Adobe Arabic" pitchFamily="18" charset="-78"/>
              </a:rPr>
              <a:t>labourers</a:t>
            </a:r>
            <a:r>
              <a:rPr lang="en-US" sz="4000" b="1" dirty="0" smtClean="0">
                <a:latin typeface="Adobe Arabic" pitchFamily="18" charset="-78"/>
                <a:cs typeface="Adobe Arabic" pitchFamily="18" charset="-78"/>
              </a:rPr>
              <a:t> working in an abandoned road nearby </a:t>
            </a:r>
            <a:r>
              <a:rPr lang="en-US" sz="4000" b="1" dirty="0" err="1" smtClean="0">
                <a:latin typeface="Adobe Arabic" pitchFamily="18" charset="-78"/>
                <a:cs typeface="Adobe Arabic" pitchFamily="18" charset="-78"/>
              </a:rPr>
              <a:t>Partinico</a:t>
            </a:r>
            <a:r>
              <a:rPr lang="en-US" sz="4000" b="1" dirty="0" smtClean="0">
                <a:latin typeface="Adobe Arabic" pitchFamily="18" charset="-78"/>
                <a:cs typeface="Adobe Arabic" pitchFamily="18" charset="-78"/>
              </a:rPr>
              <a:t>. </a:t>
            </a:r>
            <a:r>
              <a:rPr lang="en-US" sz="4000" b="1" dirty="0" err="1" smtClean="0">
                <a:latin typeface="Adobe Arabic" pitchFamily="18" charset="-78"/>
                <a:cs typeface="Adobe Arabic" pitchFamily="18" charset="-78"/>
              </a:rPr>
              <a:t>Dolci</a:t>
            </a:r>
            <a:r>
              <a:rPr lang="en-US" sz="4000" b="1" dirty="0" smtClean="0">
                <a:latin typeface="Adobe Arabic" pitchFamily="18" charset="-78"/>
                <a:cs typeface="Adobe Arabic" pitchFamily="18" charset="-78"/>
              </a:rPr>
              <a:t> explained to the police that according to the Article 4 of the Italian Constitution </a:t>
            </a:r>
            <a:r>
              <a:rPr lang="en-US" sz="4000" b="1" dirty="0" err="1" smtClean="0">
                <a:latin typeface="Adobe Arabic" pitchFamily="18" charset="-78"/>
                <a:cs typeface="Adobe Arabic" pitchFamily="18" charset="-78"/>
              </a:rPr>
              <a:t>labour</a:t>
            </a:r>
            <a:r>
              <a:rPr lang="en-US" sz="4000" b="1" dirty="0" smtClean="0">
                <a:latin typeface="Adobe Arabic" pitchFamily="18" charset="-78"/>
                <a:cs typeface="Adobe Arabic" pitchFamily="18" charset="-78"/>
              </a:rPr>
              <a:t> wasn’t just a right, but a duty. </a:t>
            </a:r>
          </a:p>
          <a:p>
            <a:pPr>
              <a:buNone/>
            </a:pPr>
            <a:r>
              <a:rPr lang="en-US" sz="4000" b="1" dirty="0" err="1" smtClean="0">
                <a:latin typeface="Adobe Arabic" pitchFamily="18" charset="-78"/>
                <a:cs typeface="Adobe Arabic" pitchFamily="18" charset="-78"/>
              </a:rPr>
              <a:t>Dolci</a:t>
            </a:r>
            <a:r>
              <a:rPr lang="en-US" sz="4000" b="1" dirty="0" smtClean="0">
                <a:latin typeface="Adobe Arabic" pitchFamily="18" charset="-78"/>
                <a:cs typeface="Adobe Arabic" pitchFamily="18" charset="-78"/>
              </a:rPr>
              <a:t> was charged with occupation of public land and obstruction to a public official, and he and his friends weren’t given provisional release.</a:t>
            </a:r>
            <a:endParaRPr lang="it-IT" sz="4000" b="1" dirty="0">
              <a:latin typeface="Adobe Arabic" pitchFamily="18" charset="-78"/>
              <a:cs typeface="Adobe Arabic" pitchFamily="18" charset="-78"/>
            </a:endParaRPr>
          </a:p>
        </p:txBody>
      </p:sp>
    </p:spTree>
    <p:extLst>
      <p:ext uri="{BB962C8B-B14F-4D97-AF65-F5344CB8AC3E}">
        <p14:creationId xmlns:p14="http://schemas.microsoft.com/office/powerpoint/2010/main" val="2251565992"/>
      </p:ext>
    </p:extLst>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l="-6000" r="-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 y="0"/>
            <a:ext cx="12192000" cy="1371600"/>
          </a:xfrm>
          <a:solidFill>
            <a:schemeClr val="bg1">
              <a:lumMod val="95000"/>
              <a:alpha val="38000"/>
            </a:schemeClr>
          </a:solidFill>
          <a:ln>
            <a:noFill/>
          </a:ln>
        </p:spPr>
        <p:txBody>
          <a:bodyPr>
            <a:normAutofit/>
          </a:bodyPr>
          <a:lstStyle/>
          <a:p>
            <a:r>
              <a:rPr lang="en-US" b="1" dirty="0" smtClean="0">
                <a:solidFill>
                  <a:schemeClr val="bg2">
                    <a:lumMod val="25000"/>
                  </a:schemeClr>
                </a:solidFill>
                <a:effectLst>
                  <a:outerShdw blurRad="38100" dist="38100" dir="2700000" algn="tl">
                    <a:srgbClr val="000000">
                      <a:alpha val="43137"/>
                    </a:srgbClr>
                  </a:outerShdw>
                </a:effectLst>
              </a:rPr>
              <a:t>Why was </a:t>
            </a:r>
            <a:r>
              <a:rPr lang="en-US" b="1" dirty="0" err="1" smtClean="0">
                <a:solidFill>
                  <a:schemeClr val="bg2">
                    <a:lumMod val="25000"/>
                  </a:schemeClr>
                </a:solidFill>
                <a:effectLst>
                  <a:outerShdw blurRad="38100" dist="38100" dir="2700000" algn="tl">
                    <a:srgbClr val="000000">
                      <a:alpha val="43137"/>
                    </a:srgbClr>
                  </a:outerShdw>
                </a:effectLst>
              </a:rPr>
              <a:t>Danilo</a:t>
            </a:r>
            <a:r>
              <a:rPr lang="en-US" b="1" dirty="0" smtClean="0">
                <a:solidFill>
                  <a:schemeClr val="bg2">
                    <a:lumMod val="25000"/>
                  </a:schemeClr>
                </a:solidFill>
                <a:effectLst>
                  <a:outerShdw blurRad="38100" dist="38100" dir="2700000" algn="tl">
                    <a:srgbClr val="000000">
                      <a:alpha val="43137"/>
                    </a:srgbClr>
                  </a:outerShdw>
                </a:effectLst>
              </a:rPr>
              <a:t> </a:t>
            </a:r>
            <a:r>
              <a:rPr lang="en-US" b="1" dirty="0" err="1" smtClean="0">
                <a:solidFill>
                  <a:schemeClr val="bg2">
                    <a:lumMod val="25000"/>
                  </a:schemeClr>
                </a:solidFill>
                <a:effectLst>
                  <a:outerShdw blurRad="38100" dist="38100" dir="2700000" algn="tl">
                    <a:srgbClr val="000000">
                      <a:alpha val="43137"/>
                    </a:srgbClr>
                  </a:outerShdw>
                </a:effectLst>
              </a:rPr>
              <a:t>Dolci</a:t>
            </a:r>
            <a:r>
              <a:rPr lang="en-US" b="1" dirty="0" smtClean="0">
                <a:solidFill>
                  <a:schemeClr val="bg2">
                    <a:lumMod val="25000"/>
                  </a:schemeClr>
                </a:solidFill>
                <a:effectLst>
                  <a:outerShdw blurRad="38100" dist="38100" dir="2700000" algn="tl">
                    <a:srgbClr val="000000">
                      <a:alpha val="43137"/>
                    </a:srgbClr>
                  </a:outerShdw>
                </a:effectLst>
              </a:rPr>
              <a:t> called "the Gandhi of Sicily"?</a:t>
            </a:r>
            <a:endParaRPr lang="it-IT" b="1" dirty="0">
              <a:solidFill>
                <a:schemeClr val="bg2">
                  <a:lumMod val="25000"/>
                </a:schemeClr>
              </a:solidFill>
              <a:effectLst>
                <a:outerShdw blurRad="38100" dist="38100" dir="2700000" algn="tl">
                  <a:srgbClr val="000000">
                    <a:alpha val="43137"/>
                  </a:srgbClr>
                </a:outerShdw>
              </a:effectLst>
            </a:endParaRPr>
          </a:p>
        </p:txBody>
      </p:sp>
      <p:sp>
        <p:nvSpPr>
          <p:cNvPr id="4" name="Rettangolo 3"/>
          <p:cNvSpPr/>
          <p:nvPr/>
        </p:nvSpPr>
        <p:spPr>
          <a:xfrm>
            <a:off x="427603" y="1037528"/>
            <a:ext cx="10752797" cy="4154984"/>
          </a:xfrm>
          <a:prstGeom prst="rect">
            <a:avLst/>
          </a:prstGeom>
          <a:noFill/>
        </p:spPr>
        <p:txBody>
          <a:bodyPr wrap="square">
            <a:spAutoFit/>
          </a:bodyPr>
          <a:lstStyle/>
          <a:p>
            <a:r>
              <a:rPr lang="en-US" sz="4400" dirty="0" smtClean="0">
                <a:latin typeface="Adobe Arabic" pitchFamily="18" charset="-78"/>
                <a:cs typeface="Adobe Arabic" pitchFamily="18" charset="-78"/>
              </a:rPr>
              <a:t>He is associated with the figure of Gandhi because </a:t>
            </a:r>
            <a:r>
              <a:rPr lang="en-US" sz="4400" dirty="0" err="1" smtClean="0">
                <a:latin typeface="Adobe Arabic" pitchFamily="18" charset="-78"/>
                <a:cs typeface="Adobe Arabic" pitchFamily="18" charset="-78"/>
              </a:rPr>
              <a:t>Dolci</a:t>
            </a:r>
            <a:r>
              <a:rPr lang="en-US" sz="4400" dirty="0" smtClean="0">
                <a:latin typeface="Adobe Arabic" pitchFamily="18" charset="-78"/>
                <a:cs typeface="Adobe Arabic" pitchFamily="18" charset="-78"/>
              </a:rPr>
              <a:t> used hunger strikes, sit-down protests and non-violent demonstrations as methods to force the regional and national government to make improvements in the poverty stricken areas of the island. For these reasons he became known as the “Gandhi of Sicily“ as a French journalist had dubbed him.</a:t>
            </a:r>
            <a:endParaRPr lang="en-US" sz="4400" dirty="0">
              <a:latin typeface="Adobe Arabic" pitchFamily="18" charset="-78"/>
              <a:cs typeface="Adobe Arabic" pitchFamily="18" charset="-78"/>
            </a:endParaRPr>
          </a:p>
        </p:txBody>
      </p:sp>
    </p:spTree>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10000">
              <a:srgbClr val="E6E6E6"/>
            </a:gs>
            <a:gs pos="0">
              <a:srgbClr val="7D8496"/>
            </a:gs>
            <a:gs pos="47000">
              <a:srgbClr val="E6E6E6"/>
            </a:gs>
            <a:gs pos="85001">
              <a:srgbClr val="7D8496"/>
            </a:gs>
            <a:gs pos="100000">
              <a:srgbClr val="E6E6E6"/>
            </a:gs>
          </a:gsLst>
          <a:lin ang="27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err="1" smtClean="0"/>
              <a:t>His</a:t>
            </a:r>
            <a:r>
              <a:rPr lang="it-IT" sz="5400" b="1" dirty="0" smtClean="0"/>
              <a:t> </a:t>
            </a:r>
            <a:r>
              <a:rPr lang="it-IT" sz="5400" b="1" dirty="0" err="1" smtClean="0"/>
              <a:t>death</a:t>
            </a:r>
            <a:r>
              <a:rPr lang="it-IT" sz="5400" b="1" dirty="0" smtClean="0"/>
              <a:t> </a:t>
            </a:r>
            <a:endParaRPr lang="it-IT" sz="5400" b="1" dirty="0"/>
          </a:p>
        </p:txBody>
      </p:sp>
      <p:sp>
        <p:nvSpPr>
          <p:cNvPr id="3" name="Segnaposto contenuto 2"/>
          <p:cNvSpPr>
            <a:spLocks noGrp="1"/>
          </p:cNvSpPr>
          <p:nvPr>
            <p:ph idx="1"/>
          </p:nvPr>
        </p:nvSpPr>
        <p:spPr>
          <a:xfrm>
            <a:off x="759655" y="1825625"/>
            <a:ext cx="10594145" cy="1494350"/>
          </a:xfrm>
        </p:spPr>
        <p:txBody>
          <a:bodyPr>
            <a:noAutofit/>
          </a:bodyPr>
          <a:lstStyle/>
          <a:p>
            <a:pPr>
              <a:buNone/>
            </a:pPr>
            <a:r>
              <a:rPr lang="en-US" sz="4000" b="1" dirty="0" err="1" smtClean="0">
                <a:cs typeface="Adobe Arabic"/>
              </a:rPr>
              <a:t>Dolci</a:t>
            </a:r>
            <a:r>
              <a:rPr lang="en-US" sz="4000" b="1" dirty="0" smtClean="0">
                <a:cs typeface="Adobe Arabic"/>
              </a:rPr>
              <a:t> died on December 30, 1997 in </a:t>
            </a:r>
            <a:r>
              <a:rPr lang="en-US" sz="4000" b="1" dirty="0" err="1" smtClean="0">
                <a:cs typeface="Adobe Arabic"/>
              </a:rPr>
              <a:t>Trappeto</a:t>
            </a:r>
            <a:r>
              <a:rPr lang="en-US" sz="4000" b="1" dirty="0" smtClean="0">
                <a:cs typeface="Adobe Arabic"/>
              </a:rPr>
              <a:t>, from heart failure.</a:t>
            </a:r>
          </a:p>
          <a:p>
            <a:pPr>
              <a:buNone/>
            </a:pPr>
            <a:endParaRPr lang="en-US" sz="4000" b="1" dirty="0" smtClean="0">
              <a:cs typeface="Adobe Arabic"/>
            </a:endParaRPr>
          </a:p>
          <a:p>
            <a:pPr>
              <a:buNone/>
            </a:pPr>
            <a:r>
              <a:rPr lang="en-US" sz="4000" b="1" dirty="0" smtClean="0">
                <a:cs typeface="Adobe Arabic"/>
              </a:rPr>
              <a:t>The obituary </a:t>
            </a:r>
            <a:r>
              <a:rPr lang="en-US" sz="4000" b="1" smtClean="0">
                <a:cs typeface="Adobe Arabic"/>
              </a:rPr>
              <a:t>about </a:t>
            </a:r>
            <a:r>
              <a:rPr lang="en-US" sz="4000" b="1" smtClean="0">
                <a:cs typeface="Adobe Arabic"/>
              </a:rPr>
              <a:t>him </a:t>
            </a:r>
            <a:r>
              <a:rPr lang="en-US" sz="4000" b="1" dirty="0" smtClean="0">
                <a:cs typeface="Adobe Arabic"/>
              </a:rPr>
              <a:t>published by “The </a:t>
            </a:r>
            <a:r>
              <a:rPr lang="en-US" sz="4000" b="1" smtClean="0">
                <a:cs typeface="Adobe Arabic"/>
              </a:rPr>
              <a:t>Independent</a:t>
            </a:r>
            <a:r>
              <a:rPr lang="en-US" sz="4000" b="1" smtClean="0">
                <a:cs typeface="Adobe Arabic"/>
              </a:rPr>
              <a:t>” </a:t>
            </a:r>
            <a:r>
              <a:rPr lang="en-US" sz="4000" b="1" dirty="0" smtClean="0">
                <a:cs typeface="Adobe Arabic"/>
              </a:rPr>
              <a:t>reported that he was a man who in his </a:t>
            </a:r>
            <a:r>
              <a:rPr lang="en-US" sz="4000" b="1" smtClean="0">
                <a:cs typeface="Adobe Arabic"/>
              </a:rPr>
              <a:t>youth studied </a:t>
            </a:r>
            <a:r>
              <a:rPr lang="en-US" sz="4000" b="1" dirty="0" smtClean="0">
                <a:cs typeface="Adobe Arabic"/>
              </a:rPr>
              <a:t>architecture, but then he became an architect of the social change.</a:t>
            </a:r>
            <a:endParaRPr lang="it-IT" sz="4000" b="1" dirty="0">
              <a:cs typeface="Adobe Arabic"/>
            </a:endParaRPr>
          </a:p>
        </p:txBody>
      </p:sp>
    </p:spTree>
  </p:cSld>
  <p:clrMapOvr>
    <a:masterClrMapping/>
  </p:clrMapOvr>
  <p:transition spd="slow">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6000" b="-26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9072748" y="629392"/>
            <a:ext cx="2281052" cy="1061296"/>
          </a:xfrm>
        </p:spPr>
        <p:txBody>
          <a:bodyPr/>
          <a:lstStyle/>
          <a:p>
            <a:endParaRPr lang="it-IT" dirty="0"/>
          </a:p>
        </p:txBody>
      </p:sp>
      <p:sp>
        <p:nvSpPr>
          <p:cNvPr id="3" name="Segnaposto contenuto 2"/>
          <p:cNvSpPr>
            <a:spLocks noGrp="1"/>
          </p:cNvSpPr>
          <p:nvPr>
            <p:ph idx="1"/>
          </p:nvPr>
        </p:nvSpPr>
        <p:spPr>
          <a:xfrm>
            <a:off x="9310254" y="2517569"/>
            <a:ext cx="2043545" cy="3659394"/>
          </a:xfrm>
        </p:spPr>
        <p:txBody>
          <a:bodyPr/>
          <a:lstStyle/>
          <a:p>
            <a:endParaRPr lang="it-IT" dirty="0"/>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100945" y="-221672"/>
            <a:ext cx="10515600" cy="1325563"/>
          </a:xfrm>
        </p:spPr>
        <p:txBody>
          <a:bodyPr>
            <a:normAutofit/>
          </a:bodyPr>
          <a:lstStyle/>
          <a:p>
            <a:r>
              <a:rPr lang="it-IT" sz="3600" b="1" dirty="0" smtClean="0">
                <a:solidFill>
                  <a:srgbClr val="00B050"/>
                </a:solidFill>
                <a:latin typeface="Adobe Fangsong Std R" pitchFamily="18" charset="-128"/>
                <a:ea typeface="Adobe Fangsong Std R" pitchFamily="18" charset="-128"/>
              </a:rPr>
              <a:t>Danilo dolci and </a:t>
            </a:r>
            <a:r>
              <a:rPr lang="it-IT" sz="3600" b="1" dirty="0" err="1" smtClean="0">
                <a:solidFill>
                  <a:srgbClr val="00B050"/>
                </a:solidFill>
                <a:latin typeface="Adobe Fangsong Std R" pitchFamily="18" charset="-128"/>
                <a:ea typeface="Adobe Fangsong Std R" pitchFamily="18" charset="-128"/>
              </a:rPr>
              <a:t>non-violent</a:t>
            </a:r>
            <a:r>
              <a:rPr lang="it-IT" sz="3600" b="1" dirty="0" smtClean="0">
                <a:solidFill>
                  <a:srgbClr val="00B050"/>
                </a:solidFill>
                <a:latin typeface="Adobe Fangsong Std R" pitchFamily="18" charset="-128"/>
                <a:ea typeface="Adobe Fangsong Std R" pitchFamily="18" charset="-128"/>
              </a:rPr>
              <a:t> </a:t>
            </a:r>
            <a:r>
              <a:rPr lang="it-IT" sz="3600" b="1" dirty="0" err="1" smtClean="0">
                <a:solidFill>
                  <a:srgbClr val="00B050"/>
                </a:solidFill>
                <a:latin typeface="Adobe Fangsong Std R" pitchFamily="18" charset="-128"/>
                <a:ea typeface="Adobe Fangsong Std R" pitchFamily="18" charset="-128"/>
              </a:rPr>
              <a:t>protest</a:t>
            </a:r>
            <a:endParaRPr lang="it-IT" sz="3600" b="1" dirty="0">
              <a:solidFill>
                <a:srgbClr val="00B050"/>
              </a:solidFill>
              <a:latin typeface="Adobe Fangsong Std R" pitchFamily="18" charset="-128"/>
              <a:ea typeface="Adobe Fangsong Std R" pitchFamily="18" charset="-128"/>
            </a:endParaRPr>
          </a:p>
        </p:txBody>
      </p:sp>
      <p:sp>
        <p:nvSpPr>
          <p:cNvPr id="3" name="Segnaposto contenuto 2"/>
          <p:cNvSpPr>
            <a:spLocks noGrp="1"/>
          </p:cNvSpPr>
          <p:nvPr>
            <p:ph idx="1"/>
          </p:nvPr>
        </p:nvSpPr>
        <p:spPr/>
        <p:txBody>
          <a:bodyPr/>
          <a:lstStyle/>
          <a:p>
            <a:endParaRPr lang="it-IT"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7000"/>
            <a:lum/>
          </a:blip>
          <a:srcRect/>
          <a:stretch>
            <a:fillRect t="-68000" b="-58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2492375"/>
          </a:xfrm>
        </p:spPr>
        <p:txBody>
          <a:bodyPr>
            <a:noAutofit/>
          </a:bodyPr>
          <a:lstStyle/>
          <a:p>
            <a:pPr algn="ctr"/>
            <a:r>
              <a:rPr lang="it-IT" sz="6600" b="1" dirty="0" err="1">
                <a:solidFill>
                  <a:schemeClr val="bg2">
                    <a:lumMod val="25000"/>
                  </a:schemeClr>
                </a:solidFill>
                <a:latin typeface="Britannic Bold" panose="020B0903060703020204" pitchFamily="34" charset="0"/>
              </a:rPr>
              <a:t>What</a:t>
            </a:r>
            <a:r>
              <a:rPr lang="it-IT" sz="6600" b="1" dirty="0">
                <a:solidFill>
                  <a:schemeClr val="bg2">
                    <a:lumMod val="25000"/>
                  </a:schemeClr>
                </a:solidFill>
                <a:latin typeface="Britannic Bold" panose="020B0903060703020204" pitchFamily="34" charset="0"/>
              </a:rPr>
              <a:t> can </a:t>
            </a:r>
            <a:r>
              <a:rPr lang="it-IT" sz="6600" b="1" dirty="0" err="1">
                <a:solidFill>
                  <a:schemeClr val="bg2">
                    <a:lumMod val="25000"/>
                  </a:schemeClr>
                </a:solidFill>
                <a:latin typeface="Britannic Bold" panose="020B0903060703020204" pitchFamily="34" charset="0"/>
              </a:rPr>
              <a:t>we</a:t>
            </a:r>
            <a:r>
              <a:rPr lang="it-IT" sz="6600" b="1" dirty="0">
                <a:solidFill>
                  <a:schemeClr val="bg2">
                    <a:lumMod val="25000"/>
                  </a:schemeClr>
                </a:solidFill>
                <a:latin typeface="Britannic Bold" panose="020B0903060703020204" pitchFamily="34" charset="0"/>
              </a:rPr>
              <a:t> do </a:t>
            </a:r>
            <a:r>
              <a:rPr lang="it-IT" sz="6600" b="1" dirty="0" err="1">
                <a:solidFill>
                  <a:schemeClr val="bg2">
                    <a:lumMod val="25000"/>
                  </a:schemeClr>
                </a:solidFill>
                <a:latin typeface="Britannic Bold" panose="020B0903060703020204" pitchFamily="34" charset="0"/>
              </a:rPr>
              <a:t>if</a:t>
            </a:r>
            <a:r>
              <a:rPr lang="it-IT" sz="6600" b="1" dirty="0">
                <a:solidFill>
                  <a:schemeClr val="bg2">
                    <a:lumMod val="25000"/>
                  </a:schemeClr>
                </a:solidFill>
                <a:latin typeface="Britannic Bold" panose="020B0903060703020204" pitchFamily="34" charset="0"/>
              </a:rPr>
              <a:t> </a:t>
            </a:r>
            <a:r>
              <a:rPr lang="it-IT" sz="6600" b="1" dirty="0" err="1">
                <a:solidFill>
                  <a:schemeClr val="bg2">
                    <a:lumMod val="25000"/>
                  </a:schemeClr>
                </a:solidFill>
                <a:latin typeface="Britannic Bold" panose="020B0903060703020204" pitchFamily="34" charset="0"/>
              </a:rPr>
              <a:t>we</a:t>
            </a:r>
            <a:r>
              <a:rPr lang="it-IT" sz="6600" b="1" dirty="0">
                <a:solidFill>
                  <a:schemeClr val="bg2">
                    <a:lumMod val="25000"/>
                  </a:schemeClr>
                </a:solidFill>
                <a:latin typeface="Britannic Bold" panose="020B0903060703020204" pitchFamily="34" charset="0"/>
              </a:rPr>
              <a:t> are </a:t>
            </a:r>
            <a:r>
              <a:rPr lang="it-IT" sz="6600" b="1" dirty="0" err="1">
                <a:solidFill>
                  <a:schemeClr val="bg2">
                    <a:lumMod val="25000"/>
                  </a:schemeClr>
                </a:solidFill>
                <a:latin typeface="Britannic Bold" panose="020B0903060703020204" pitchFamily="34" charset="0"/>
              </a:rPr>
              <a:t>unhappy</a:t>
            </a:r>
            <a:r>
              <a:rPr lang="it-IT" sz="6600" b="1" dirty="0">
                <a:solidFill>
                  <a:schemeClr val="bg2">
                    <a:lumMod val="25000"/>
                  </a:schemeClr>
                </a:solidFill>
                <a:latin typeface="Britannic Bold" panose="020B0903060703020204" pitchFamily="34" charset="0"/>
              </a:rPr>
              <a:t> with </a:t>
            </a:r>
            <a:r>
              <a:rPr lang="it-IT" sz="6600" b="1" dirty="0" err="1">
                <a:solidFill>
                  <a:schemeClr val="bg2">
                    <a:lumMod val="25000"/>
                  </a:schemeClr>
                </a:solidFill>
                <a:latin typeface="Britannic Bold" panose="020B0903060703020204" pitchFamily="34" charset="0"/>
              </a:rPr>
              <a:t>government</a:t>
            </a:r>
            <a:r>
              <a:rPr lang="it-IT" sz="6600" b="1" dirty="0">
                <a:solidFill>
                  <a:schemeClr val="bg2">
                    <a:lumMod val="25000"/>
                  </a:schemeClr>
                </a:solidFill>
                <a:latin typeface="Britannic Bold" panose="020B0903060703020204" pitchFamily="34" charset="0"/>
              </a:rPr>
              <a:t> </a:t>
            </a:r>
            <a:r>
              <a:rPr lang="it-IT" sz="6600" b="1" dirty="0" err="1">
                <a:solidFill>
                  <a:schemeClr val="bg2">
                    <a:lumMod val="25000"/>
                  </a:schemeClr>
                </a:solidFill>
                <a:latin typeface="Britannic Bold" panose="020B0903060703020204" pitchFamily="34" charset="0"/>
              </a:rPr>
              <a:t>decisions</a:t>
            </a:r>
            <a:r>
              <a:rPr lang="it-IT" sz="6600" b="1" dirty="0">
                <a:solidFill>
                  <a:schemeClr val="bg2">
                    <a:lumMod val="25000"/>
                  </a:schemeClr>
                </a:solidFill>
                <a:latin typeface="Britannic Bold" panose="020B0903060703020204" pitchFamily="34" charset="0"/>
              </a:rPr>
              <a:t>?</a:t>
            </a:r>
          </a:p>
        </p:txBody>
      </p:sp>
      <p:sp>
        <p:nvSpPr>
          <p:cNvPr id="5" name="Segnaposto contenuto 4"/>
          <p:cNvSpPr>
            <a:spLocks noGrp="1"/>
          </p:cNvSpPr>
          <p:nvPr>
            <p:ph idx="1"/>
          </p:nvPr>
        </p:nvSpPr>
        <p:spPr>
          <a:xfrm>
            <a:off x="424481" y="5902035"/>
            <a:ext cx="11531991" cy="3247153"/>
          </a:xfrm>
          <a:noFill/>
          <a:ln>
            <a:noFill/>
          </a:ln>
        </p:spPr>
        <p:style>
          <a:lnRef idx="2">
            <a:schemeClr val="dk1"/>
          </a:lnRef>
          <a:fillRef idx="1001">
            <a:schemeClr val="lt1"/>
          </a:fillRef>
          <a:effectRef idx="0">
            <a:schemeClr val="dk1"/>
          </a:effectRef>
          <a:fontRef idx="minor">
            <a:schemeClr val="dk1"/>
          </a:fontRef>
        </p:style>
        <p:txBody>
          <a:bodyPr>
            <a:noAutofit/>
          </a:bodyPr>
          <a:lstStyle/>
          <a:p>
            <a:pPr marL="0" indent="0" algn="ctr">
              <a:buNone/>
            </a:pPr>
            <a:r>
              <a:rPr lang="it-IT" sz="4800" b="1" dirty="0" err="1" smtClean="0">
                <a:solidFill>
                  <a:schemeClr val="bg2">
                    <a:lumMod val="25000"/>
                  </a:schemeClr>
                </a:solidFill>
                <a:latin typeface="Britannic Bold" pitchFamily="34" charset="0"/>
              </a:rPr>
              <a:t>How</a:t>
            </a:r>
            <a:r>
              <a:rPr lang="it-IT" sz="4800" b="1" dirty="0" smtClean="0">
                <a:solidFill>
                  <a:schemeClr val="bg2">
                    <a:lumMod val="25000"/>
                  </a:schemeClr>
                </a:solidFill>
                <a:latin typeface="Britannic Bold" pitchFamily="34" charset="0"/>
              </a:rPr>
              <a:t> can </a:t>
            </a:r>
            <a:r>
              <a:rPr lang="it-IT" sz="4800" b="1" dirty="0" err="1" smtClean="0">
                <a:solidFill>
                  <a:schemeClr val="bg2">
                    <a:lumMod val="25000"/>
                  </a:schemeClr>
                </a:solidFill>
                <a:latin typeface="Britannic Bold" pitchFamily="34" charset="0"/>
              </a:rPr>
              <a:t>we</a:t>
            </a:r>
            <a:r>
              <a:rPr lang="it-IT" sz="4800" b="1" dirty="0" smtClean="0">
                <a:solidFill>
                  <a:schemeClr val="bg2">
                    <a:lumMod val="25000"/>
                  </a:schemeClr>
                </a:solidFill>
                <a:latin typeface="Britannic Bold" pitchFamily="34" charset="0"/>
              </a:rPr>
              <a:t> </a:t>
            </a:r>
            <a:r>
              <a:rPr lang="it-IT" sz="4800" b="1" dirty="0" err="1" smtClean="0">
                <a:solidFill>
                  <a:schemeClr val="bg2">
                    <a:lumMod val="25000"/>
                  </a:schemeClr>
                </a:solidFill>
                <a:latin typeface="Britannic Bold" pitchFamily="34" charset="0"/>
              </a:rPr>
              <a:t>change</a:t>
            </a:r>
            <a:r>
              <a:rPr lang="it-IT" sz="4800" b="1" dirty="0" smtClean="0">
                <a:solidFill>
                  <a:schemeClr val="bg2">
                    <a:lumMod val="25000"/>
                  </a:schemeClr>
                </a:solidFill>
                <a:latin typeface="Britannic Bold" pitchFamily="34" charset="0"/>
              </a:rPr>
              <a:t> </a:t>
            </a:r>
            <a:r>
              <a:rPr lang="it-IT" sz="4800" b="1" dirty="0" err="1" smtClean="0">
                <a:solidFill>
                  <a:schemeClr val="bg2">
                    <a:lumMod val="25000"/>
                  </a:schemeClr>
                </a:solidFill>
                <a:latin typeface="Britannic Bold" pitchFamily="34" charset="0"/>
              </a:rPr>
              <a:t>what</a:t>
            </a:r>
            <a:r>
              <a:rPr lang="it-IT" sz="4800" b="1" dirty="0" smtClean="0">
                <a:solidFill>
                  <a:schemeClr val="bg2">
                    <a:lumMod val="25000"/>
                  </a:schemeClr>
                </a:solidFill>
                <a:latin typeface="Britannic Bold" pitchFamily="34" charset="0"/>
              </a:rPr>
              <a:t> </a:t>
            </a:r>
            <a:r>
              <a:rPr lang="it-IT" sz="4800" b="1" dirty="0" err="1" smtClean="0">
                <a:solidFill>
                  <a:schemeClr val="bg2">
                    <a:lumMod val="25000"/>
                  </a:schemeClr>
                </a:solidFill>
                <a:latin typeface="Britannic Bold" pitchFamily="34" charset="0"/>
              </a:rPr>
              <a:t>we</a:t>
            </a:r>
            <a:r>
              <a:rPr lang="it-IT" sz="4800" b="1" dirty="0" smtClean="0">
                <a:solidFill>
                  <a:schemeClr val="bg2">
                    <a:lumMod val="25000"/>
                  </a:schemeClr>
                </a:solidFill>
                <a:latin typeface="Britannic Bold" pitchFamily="34" charset="0"/>
              </a:rPr>
              <a:t> don’t </a:t>
            </a:r>
            <a:r>
              <a:rPr lang="it-IT" sz="4800" b="1" dirty="0" err="1" smtClean="0">
                <a:solidFill>
                  <a:schemeClr val="bg2">
                    <a:lumMod val="25000"/>
                  </a:schemeClr>
                </a:solidFill>
                <a:latin typeface="Britannic Bold" pitchFamily="34" charset="0"/>
              </a:rPr>
              <a:t>like</a:t>
            </a:r>
            <a:r>
              <a:rPr lang="it-IT" sz="4800" b="1" dirty="0" smtClean="0">
                <a:solidFill>
                  <a:schemeClr val="bg2">
                    <a:lumMod val="25000"/>
                  </a:schemeClr>
                </a:solidFill>
                <a:latin typeface="Britannic Bold" pitchFamily="34" charset="0"/>
              </a:rPr>
              <a:t>?</a:t>
            </a:r>
            <a:endParaRPr lang="it-IT" sz="4800" b="1" dirty="0">
              <a:solidFill>
                <a:schemeClr val="bg2">
                  <a:lumMod val="25000"/>
                </a:schemeClr>
              </a:solidFill>
              <a:latin typeface="Britannic Bold" pitchFamily="34" charset="0"/>
            </a:endParaRPr>
          </a:p>
        </p:txBody>
      </p:sp>
    </p:spTree>
    <p:extLst>
      <p:ext uri="{BB962C8B-B14F-4D97-AF65-F5344CB8AC3E}">
        <p14:creationId xmlns:p14="http://schemas.microsoft.com/office/powerpoint/2010/main" val="992983805"/>
      </p:ext>
    </p:extLst>
  </p:cSld>
  <p:clrMapOvr>
    <a:masterClrMapping/>
  </p:clrMapOvr>
  <p:transition spd="slow" advTm="10000">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metto 2 6"/>
          <p:cNvSpPr/>
          <p:nvPr/>
        </p:nvSpPr>
        <p:spPr>
          <a:xfrm>
            <a:off x="7658101" y="6236042"/>
            <a:ext cx="2691812" cy="369332"/>
          </a:xfrm>
          <a:prstGeom prst="wedgeRoundRectCallout">
            <a:avLst>
              <a:gd name="adj1" fmla="val 36066"/>
              <a:gd name="adj2" fmla="val -11699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pic>
        <p:nvPicPr>
          <p:cNvPr id="5" name="Immagine 4" descr="bimbo c.PNG"/>
          <p:cNvPicPr>
            <a:picLocks noChangeAspect="1"/>
          </p:cNvPicPr>
          <p:nvPr/>
        </p:nvPicPr>
        <p:blipFill>
          <a:blip r:embed="rId2" cstate="print"/>
          <a:stretch>
            <a:fillRect/>
          </a:stretch>
        </p:blipFill>
        <p:spPr>
          <a:xfrm rot="21090048" flipH="1">
            <a:off x="2602850" y="1900708"/>
            <a:ext cx="4320462" cy="3939156"/>
          </a:xfrm>
          <a:prstGeom prst="rect">
            <a:avLst/>
          </a:prstGeom>
        </p:spPr>
      </p:pic>
      <p:sp>
        <p:nvSpPr>
          <p:cNvPr id="2" name="Titolo 1"/>
          <p:cNvSpPr>
            <a:spLocks noGrp="1"/>
          </p:cNvSpPr>
          <p:nvPr>
            <p:ph type="title"/>
          </p:nvPr>
        </p:nvSpPr>
        <p:spPr>
          <a:xfrm flipH="1">
            <a:off x="-497541" y="0"/>
            <a:ext cx="67235" cy="45719"/>
          </a:xfrm>
        </p:spPr>
        <p:txBody>
          <a:bodyPr>
            <a:normAutofit fontScale="90000"/>
          </a:bodyPr>
          <a:lstStyle/>
          <a:p>
            <a:endParaRPr lang="it-IT" dirty="0"/>
          </a:p>
        </p:txBody>
      </p:sp>
      <p:pic>
        <p:nvPicPr>
          <p:cNvPr id="4" name="Segnaposto contenuto 3" descr="dd.PNG"/>
          <p:cNvPicPr>
            <a:picLocks noGrp="1" noChangeAspect="1"/>
          </p:cNvPicPr>
          <p:nvPr>
            <p:ph idx="1"/>
          </p:nvPr>
        </p:nvPicPr>
        <p:blipFill>
          <a:blip r:embed="rId3" cstate="print"/>
          <a:stretch>
            <a:fillRect/>
          </a:stretch>
        </p:blipFill>
        <p:spPr>
          <a:xfrm rot="304267">
            <a:off x="0" y="1014004"/>
            <a:ext cx="3139294" cy="4380956"/>
          </a:xfrm>
        </p:spPr>
      </p:pic>
      <p:sp>
        <p:nvSpPr>
          <p:cNvPr id="6" name="Fumetto 2 5"/>
          <p:cNvSpPr/>
          <p:nvPr/>
        </p:nvSpPr>
        <p:spPr>
          <a:xfrm>
            <a:off x="624616" y="279437"/>
            <a:ext cx="5358460" cy="829274"/>
          </a:xfrm>
          <a:prstGeom prst="wedgeRoundRectCallout">
            <a:avLst>
              <a:gd name="adj1" fmla="val 10073"/>
              <a:gd name="adj2" fmla="val 123410"/>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641267" y="421939"/>
            <a:ext cx="5498275" cy="523220"/>
          </a:xfrm>
          <a:prstGeom prst="rect">
            <a:avLst/>
          </a:prstGeom>
          <a:noFill/>
        </p:spPr>
        <p:txBody>
          <a:bodyPr wrap="square" rtlCol="0">
            <a:spAutoFit/>
          </a:bodyPr>
          <a:lstStyle/>
          <a:p>
            <a:r>
              <a:rPr lang="it-IT" sz="2800" dirty="0" smtClean="0">
                <a:latin typeface="Adobe Caslon Pro" pitchFamily="18" charset="0"/>
              </a:rPr>
              <a:t>Can </a:t>
            </a:r>
            <a:r>
              <a:rPr lang="it-IT" sz="2800" dirty="0" err="1" smtClean="0">
                <a:latin typeface="Adobe Caslon Pro" pitchFamily="18" charset="0"/>
              </a:rPr>
              <a:t>we</a:t>
            </a:r>
            <a:r>
              <a:rPr lang="it-IT" sz="2800" dirty="0" smtClean="0">
                <a:latin typeface="Adobe Caslon Pro" pitchFamily="18" charset="0"/>
              </a:rPr>
              <a:t> </a:t>
            </a:r>
            <a:r>
              <a:rPr lang="it-IT" sz="2800" dirty="0" err="1" smtClean="0">
                <a:latin typeface="Adobe Caslon Pro" pitchFamily="18" charset="0"/>
              </a:rPr>
              <a:t>change</a:t>
            </a:r>
            <a:r>
              <a:rPr lang="it-IT" sz="2800" dirty="0" smtClean="0">
                <a:latin typeface="Adobe Caslon Pro" pitchFamily="18" charset="0"/>
              </a:rPr>
              <a:t> the world?</a:t>
            </a:r>
            <a:endParaRPr lang="it-IT" sz="2800" dirty="0">
              <a:latin typeface="Adobe Caslon Pro" pitchFamily="18" charset="0"/>
            </a:endParaRPr>
          </a:p>
        </p:txBody>
      </p:sp>
      <p:sp>
        <p:nvSpPr>
          <p:cNvPr id="11" name="Fumetto 2 10"/>
          <p:cNvSpPr/>
          <p:nvPr/>
        </p:nvSpPr>
        <p:spPr>
          <a:xfrm>
            <a:off x="3348320" y="5513293"/>
            <a:ext cx="2810433" cy="766483"/>
          </a:xfrm>
          <a:prstGeom prst="wedgeRoundRectCallout">
            <a:avLst>
              <a:gd name="adj1" fmla="val -57742"/>
              <a:gd name="adj2" fmla="val -15883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3442447" y="5674659"/>
            <a:ext cx="2918012" cy="646331"/>
          </a:xfrm>
          <a:prstGeom prst="rect">
            <a:avLst/>
          </a:prstGeom>
          <a:noFill/>
        </p:spPr>
        <p:txBody>
          <a:bodyPr wrap="square" rtlCol="0">
            <a:spAutoFit/>
          </a:bodyPr>
          <a:lstStyle/>
          <a:p>
            <a:r>
              <a:rPr lang="it-IT" sz="3600" dirty="0" smtClean="0">
                <a:latin typeface="Adobe Caslon Pro" pitchFamily="18" charset="0"/>
              </a:rPr>
              <a:t>Yes </a:t>
            </a:r>
            <a:r>
              <a:rPr lang="it-IT" sz="3600" dirty="0" err="1" smtClean="0">
                <a:latin typeface="Adobe Caslon Pro" pitchFamily="18" charset="0"/>
              </a:rPr>
              <a:t>we</a:t>
            </a:r>
            <a:r>
              <a:rPr lang="it-IT" sz="3600" dirty="0" smtClean="0">
                <a:latin typeface="Adobe Caslon Pro" pitchFamily="18" charset="0"/>
              </a:rPr>
              <a:t> can!</a:t>
            </a:r>
            <a:endParaRPr lang="it-IT" sz="3600" dirty="0">
              <a:latin typeface="Adobe Caslon Pro" pitchFamily="18" charset="0"/>
            </a:endParaRPr>
          </a:p>
        </p:txBody>
      </p:sp>
      <p:pic>
        <p:nvPicPr>
          <p:cNvPr id="9" name="Segnaposto contenuto 5" descr="Catturarr.PNG"/>
          <p:cNvPicPr>
            <a:picLocks noChangeAspect="1"/>
          </p:cNvPicPr>
          <p:nvPr/>
        </p:nvPicPr>
        <p:blipFill>
          <a:blip r:embed="rId4" cstate="print"/>
          <a:stretch>
            <a:fillRect/>
          </a:stretch>
        </p:blipFill>
        <p:spPr>
          <a:xfrm>
            <a:off x="9122386" y="501574"/>
            <a:ext cx="1893120" cy="5394960"/>
          </a:xfrm>
          <a:prstGeom prst="rect">
            <a:avLst/>
          </a:prstGeom>
        </p:spPr>
      </p:pic>
      <p:sp>
        <p:nvSpPr>
          <p:cNvPr id="3" name="CasellaDiTesto 2"/>
          <p:cNvSpPr txBox="1"/>
          <p:nvPr/>
        </p:nvSpPr>
        <p:spPr>
          <a:xfrm>
            <a:off x="7794974" y="6236042"/>
            <a:ext cx="3220532" cy="369332"/>
          </a:xfrm>
          <a:prstGeom prst="rect">
            <a:avLst/>
          </a:prstGeom>
          <a:noFill/>
        </p:spPr>
        <p:txBody>
          <a:bodyPr wrap="square" rtlCol="0">
            <a:spAutoFit/>
          </a:bodyPr>
          <a:lstStyle/>
          <a:p>
            <a:r>
              <a:rPr lang="en-US" dirty="0"/>
              <a:t>Where </a:t>
            </a:r>
            <a:r>
              <a:rPr lang="en-US" dirty="0" smtClean="0"/>
              <a:t>do we </a:t>
            </a:r>
            <a:r>
              <a:rPr lang="en-US" dirty="0"/>
              <a:t>start from?</a:t>
            </a:r>
          </a:p>
        </p:txBody>
      </p:sp>
    </p:spTree>
  </p:cSld>
  <p:clrMapOvr>
    <a:masterClrMapping/>
  </p:clrMapOvr>
  <p:transition spd="slow" advTm="1500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0100" y="1950"/>
            <a:ext cx="10515600" cy="896121"/>
          </a:xfrm>
        </p:spPr>
        <p:txBody>
          <a:bodyPr>
            <a:normAutofit fontScale="90000"/>
          </a:bodyPr>
          <a:lstStyle/>
          <a:p>
            <a:r>
              <a:rPr lang="it-IT" b="1" dirty="0">
                <a:effectLst>
                  <a:reflection blurRad="6350" stA="55000" endA="300" endPos="45500" dir="5400000" sy="-100000" algn="bl" rotWithShape="0"/>
                </a:effectLst>
                <a:latin typeface="Berlin Sans FB Demi" panose="020E0802020502020306" pitchFamily="34" charset="0"/>
              </a:rPr>
              <a:t>WHO CHANGED THE WORLD</a:t>
            </a:r>
            <a:r>
              <a:rPr lang="it-IT" b="1" dirty="0" smtClean="0">
                <a:effectLst>
                  <a:reflection blurRad="6350" stA="55000" endA="300" endPos="45500" dir="5400000" sy="-100000" algn="bl" rotWithShape="0"/>
                </a:effectLst>
                <a:latin typeface="Berlin Sans FB Demi" panose="020E0802020502020306" pitchFamily="34" charset="0"/>
              </a:rPr>
              <a:t>?</a:t>
            </a:r>
            <a:br>
              <a:rPr lang="it-IT" b="1" dirty="0" smtClean="0">
                <a:effectLst>
                  <a:reflection blurRad="6350" stA="55000" endA="300" endPos="45500" dir="5400000" sy="-100000" algn="bl" rotWithShape="0"/>
                </a:effectLst>
                <a:latin typeface="Berlin Sans FB Demi" panose="020E0802020502020306" pitchFamily="34" charset="0"/>
              </a:rPr>
            </a:br>
            <a:r>
              <a:rPr lang="it-IT" sz="3100" b="1" i="1" dirty="0" smtClean="0">
                <a:effectLst>
                  <a:outerShdw blurRad="38100" dist="38100" dir="2700000" algn="tl">
                    <a:srgbClr val="000000">
                      <a:alpha val="43137"/>
                    </a:srgbClr>
                  </a:outerShdw>
                  <a:reflection blurRad="6350" stA="55000" endA="300" endPos="45500" dir="5400000" sy="-100000" algn="bl" rotWithShape="0"/>
                </a:effectLst>
                <a:latin typeface="Berlin Sans FB Demi" panose="020E0802020502020306" pitchFamily="34" charset="0"/>
              </a:rPr>
              <a:t>MEN…</a:t>
            </a:r>
            <a:endParaRPr lang="it-IT" sz="3100" b="1" i="1" dirty="0">
              <a:effectLst>
                <a:outerShdw blurRad="38100" dist="38100" dir="2700000" algn="tl">
                  <a:srgbClr val="000000">
                    <a:alpha val="43137"/>
                  </a:srgbClr>
                </a:outerShdw>
                <a:reflection blurRad="6350" stA="55000" endA="300" endPos="45500" dir="5400000" sy="-100000" algn="bl" rotWithShape="0"/>
              </a:effectLst>
              <a:latin typeface="Berlin Sans FB Demi" panose="020E0802020502020306" pitchFamily="34" charset="0"/>
            </a:endParaRPr>
          </a:p>
        </p:txBody>
      </p:sp>
      <p:sp>
        <p:nvSpPr>
          <p:cNvPr id="3" name="Segnaposto contenuto 2"/>
          <p:cNvSpPr>
            <a:spLocks noGrp="1"/>
          </p:cNvSpPr>
          <p:nvPr>
            <p:ph idx="1"/>
          </p:nvPr>
        </p:nvSpPr>
        <p:spPr>
          <a:xfrm>
            <a:off x="1770062" y="1349156"/>
            <a:ext cx="3630613" cy="1325563"/>
          </a:xfrm>
        </p:spPr>
        <p:txBody>
          <a:bodyPr>
            <a:normAutofit fontScale="92500" lnSpcReduction="10000"/>
          </a:bodyPr>
          <a:lstStyle/>
          <a:p>
            <a:pPr marL="0" indent="0" algn="ctr">
              <a:buNone/>
            </a:pPr>
            <a:r>
              <a:rPr lang="it-IT" sz="1900" b="1" i="1" dirty="0">
                <a:latin typeface="Bookman Old Style" panose="02050604050505020204" pitchFamily="18" charset="0"/>
              </a:rPr>
              <a:t>«Be the </a:t>
            </a:r>
            <a:r>
              <a:rPr lang="it-IT" sz="1900" b="1" i="1" dirty="0" err="1">
                <a:latin typeface="Bookman Old Style" panose="02050604050505020204" pitchFamily="18" charset="0"/>
              </a:rPr>
              <a:t>change</a:t>
            </a:r>
            <a:r>
              <a:rPr lang="it-IT" sz="1900" b="1" i="1" dirty="0">
                <a:latin typeface="Bookman Old Style" panose="02050604050505020204" pitchFamily="18" charset="0"/>
              </a:rPr>
              <a:t> </a:t>
            </a:r>
            <a:r>
              <a:rPr lang="it-IT" sz="1900" b="1" i="1" dirty="0" err="1">
                <a:latin typeface="Bookman Old Style" panose="02050604050505020204" pitchFamily="18" charset="0"/>
              </a:rPr>
              <a:t>that</a:t>
            </a:r>
            <a:r>
              <a:rPr lang="it-IT" sz="1900" b="1" i="1" dirty="0">
                <a:latin typeface="Bookman Old Style" panose="02050604050505020204" pitchFamily="18" charset="0"/>
              </a:rPr>
              <a:t> </a:t>
            </a:r>
            <a:r>
              <a:rPr lang="it-IT" sz="1900" b="1" i="1" dirty="0" err="1">
                <a:latin typeface="Bookman Old Style" panose="02050604050505020204" pitchFamily="18" charset="0"/>
              </a:rPr>
              <a:t>you</a:t>
            </a:r>
            <a:r>
              <a:rPr lang="it-IT" sz="1900" b="1" i="1" dirty="0">
                <a:latin typeface="Bookman Old Style" panose="02050604050505020204" pitchFamily="18" charset="0"/>
              </a:rPr>
              <a:t> </a:t>
            </a:r>
            <a:r>
              <a:rPr lang="it-IT" sz="1900" b="1" i="1" dirty="0" err="1">
                <a:latin typeface="Bookman Old Style" panose="02050604050505020204" pitchFamily="18" charset="0"/>
              </a:rPr>
              <a:t>wish</a:t>
            </a:r>
            <a:r>
              <a:rPr lang="it-IT" sz="1900" b="1" i="1" dirty="0">
                <a:latin typeface="Bookman Old Style" panose="02050604050505020204" pitchFamily="18" charset="0"/>
              </a:rPr>
              <a:t> to </a:t>
            </a:r>
            <a:r>
              <a:rPr lang="it-IT" sz="1900" b="1" i="1" dirty="0" err="1">
                <a:latin typeface="Bookman Old Style" panose="02050604050505020204" pitchFamily="18" charset="0"/>
              </a:rPr>
              <a:t>see</a:t>
            </a:r>
            <a:r>
              <a:rPr lang="it-IT" sz="1900" b="1" i="1" dirty="0">
                <a:latin typeface="Bookman Old Style" panose="02050604050505020204" pitchFamily="18" charset="0"/>
              </a:rPr>
              <a:t> in the world</a:t>
            </a:r>
            <a:r>
              <a:rPr lang="it-IT" sz="1900" b="1" i="1" dirty="0">
                <a:latin typeface="Bookman Old Style" panose="02050604050505020204" pitchFamily="18" charset="0"/>
                <a:ea typeface="Verdana" panose="020B0604030504040204" pitchFamily="34" charset="0"/>
                <a:cs typeface="Verdana" panose="020B0604030504040204" pitchFamily="34" charset="0"/>
              </a:rPr>
              <a:t>»</a:t>
            </a:r>
          </a:p>
          <a:p>
            <a:pPr marL="0" indent="0" algn="ctr">
              <a:buNone/>
            </a:pPr>
            <a:endParaRPr lang="it-IT" sz="2400" b="1" i="1" dirty="0" smtClean="0">
              <a:latin typeface="Segoe Print" panose="02000600000000000000" pitchFamily="2" charset="0"/>
              <a:ea typeface="Verdana" panose="020B0604030504040204" pitchFamily="34" charset="0"/>
              <a:cs typeface="Verdana" panose="020B0604030504040204" pitchFamily="34" charset="0"/>
            </a:endParaRPr>
          </a:p>
          <a:p>
            <a:pPr marL="0" indent="0" algn="ctr">
              <a:buNone/>
            </a:pPr>
            <a:r>
              <a:rPr lang="it-IT" sz="2400" b="1" i="1" dirty="0" smtClean="0">
                <a:latin typeface="Segoe Print" panose="02000600000000000000" pitchFamily="2" charset="0"/>
                <a:ea typeface="Verdana" panose="020B0604030504040204" pitchFamily="34" charset="0"/>
                <a:cs typeface="Verdana" panose="020B0604030504040204" pitchFamily="34" charset="0"/>
              </a:rPr>
              <a:t>GHANDI</a:t>
            </a:r>
            <a:endParaRPr lang="it-IT" sz="2400" b="1" i="1" dirty="0">
              <a:latin typeface="Segoe Print" panose="02000600000000000000" pitchFamily="2" charset="0"/>
              <a:ea typeface="Verdana" panose="020B0604030504040204" pitchFamily="34" charset="0"/>
              <a:cs typeface="Verdana" panose="020B0604030504040204" pitchFamily="34"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82" y="1136073"/>
            <a:ext cx="1578853" cy="2369127"/>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054" y="1106270"/>
            <a:ext cx="1753033" cy="2641392"/>
          </a:xfrm>
          <a:prstGeom prst="rect">
            <a:avLst/>
          </a:prstGeom>
        </p:spPr>
      </p:pic>
      <p:sp>
        <p:nvSpPr>
          <p:cNvPr id="6" name="CasellaDiTesto 5"/>
          <p:cNvSpPr txBox="1"/>
          <p:nvPr/>
        </p:nvSpPr>
        <p:spPr>
          <a:xfrm>
            <a:off x="7770495" y="1106269"/>
            <a:ext cx="4114800" cy="2400657"/>
          </a:xfrm>
          <a:prstGeom prst="rect">
            <a:avLst/>
          </a:prstGeom>
          <a:noFill/>
        </p:spPr>
        <p:txBody>
          <a:bodyPr wrap="square" rtlCol="0">
            <a:spAutoFit/>
          </a:bodyPr>
          <a:lstStyle/>
          <a:p>
            <a:r>
              <a:rPr lang="it-IT" b="1" i="1" dirty="0">
                <a:latin typeface="Bookman Old Style" panose="02050604050505020204" pitchFamily="18" charset="0"/>
              </a:rPr>
              <a:t>«</a:t>
            </a:r>
            <a:r>
              <a:rPr lang="it-IT" b="1" i="1" dirty="0" err="1">
                <a:latin typeface="Bookman Old Style" panose="02050604050505020204" pitchFamily="18" charset="0"/>
              </a:rPr>
              <a:t>If</a:t>
            </a:r>
            <a:r>
              <a:rPr lang="it-IT" b="1" i="1" dirty="0">
                <a:latin typeface="Bookman Old Style" panose="02050604050505020204" pitchFamily="18" charset="0"/>
              </a:rPr>
              <a:t> </a:t>
            </a:r>
            <a:r>
              <a:rPr lang="it-IT" b="1" i="1" dirty="0" err="1">
                <a:latin typeface="Bookman Old Style" panose="02050604050505020204" pitchFamily="18" charset="0"/>
              </a:rPr>
              <a:t>you</a:t>
            </a:r>
            <a:r>
              <a:rPr lang="it-IT" b="1" i="1" dirty="0">
                <a:latin typeface="Bookman Old Style" panose="02050604050505020204" pitchFamily="18" charset="0"/>
              </a:rPr>
              <a:t> </a:t>
            </a:r>
            <a:r>
              <a:rPr lang="it-IT" b="1" i="1" dirty="0" err="1">
                <a:latin typeface="Bookman Old Style" panose="02050604050505020204" pitchFamily="18" charset="0"/>
              </a:rPr>
              <a:t>can’t</a:t>
            </a:r>
            <a:r>
              <a:rPr lang="it-IT" b="1" i="1" dirty="0">
                <a:latin typeface="Bookman Old Style" panose="02050604050505020204" pitchFamily="18" charset="0"/>
              </a:rPr>
              <a:t> </a:t>
            </a:r>
            <a:r>
              <a:rPr lang="it-IT" b="1" i="1" dirty="0" err="1">
                <a:latin typeface="Bookman Old Style" panose="02050604050505020204" pitchFamily="18" charset="0"/>
              </a:rPr>
              <a:t>fly,then</a:t>
            </a:r>
            <a:r>
              <a:rPr lang="it-IT" b="1" i="1" dirty="0">
                <a:latin typeface="Bookman Old Style" panose="02050604050505020204" pitchFamily="18" charset="0"/>
              </a:rPr>
              <a:t> </a:t>
            </a:r>
            <a:r>
              <a:rPr lang="it-IT" b="1" i="1" dirty="0" err="1">
                <a:latin typeface="Bookman Old Style" panose="02050604050505020204" pitchFamily="18" charset="0"/>
              </a:rPr>
              <a:t>run</a:t>
            </a:r>
            <a:r>
              <a:rPr lang="it-IT" b="1" i="1" dirty="0">
                <a:latin typeface="Bookman Old Style" panose="02050604050505020204" pitchFamily="18" charset="0"/>
              </a:rPr>
              <a:t>,</a:t>
            </a:r>
          </a:p>
          <a:p>
            <a:r>
              <a:rPr lang="it-IT" b="1" i="1" dirty="0" err="1">
                <a:latin typeface="Bookman Old Style" panose="02050604050505020204" pitchFamily="18" charset="0"/>
              </a:rPr>
              <a:t>If</a:t>
            </a:r>
            <a:r>
              <a:rPr lang="it-IT" b="1" i="1" dirty="0">
                <a:latin typeface="Bookman Old Style" panose="02050604050505020204" pitchFamily="18" charset="0"/>
              </a:rPr>
              <a:t> </a:t>
            </a:r>
            <a:r>
              <a:rPr lang="it-IT" b="1" i="1" dirty="0" err="1">
                <a:latin typeface="Bookman Old Style" panose="02050604050505020204" pitchFamily="18" charset="0"/>
              </a:rPr>
              <a:t>you</a:t>
            </a:r>
            <a:r>
              <a:rPr lang="it-IT" b="1" i="1" dirty="0">
                <a:latin typeface="Bookman Old Style" panose="02050604050505020204" pitchFamily="18" charset="0"/>
              </a:rPr>
              <a:t> </a:t>
            </a:r>
            <a:r>
              <a:rPr lang="it-IT" b="1" i="1" dirty="0" err="1">
                <a:latin typeface="Bookman Old Style" panose="02050604050505020204" pitchFamily="18" charset="0"/>
              </a:rPr>
              <a:t>can’t</a:t>
            </a:r>
            <a:r>
              <a:rPr lang="it-IT" b="1" i="1" dirty="0">
                <a:latin typeface="Bookman Old Style" panose="02050604050505020204" pitchFamily="18" charset="0"/>
              </a:rPr>
              <a:t> </a:t>
            </a:r>
            <a:r>
              <a:rPr lang="it-IT" b="1" i="1" dirty="0" err="1">
                <a:latin typeface="Bookman Old Style" panose="02050604050505020204" pitchFamily="18" charset="0"/>
              </a:rPr>
              <a:t>run,then</a:t>
            </a:r>
            <a:r>
              <a:rPr lang="it-IT" b="1" i="1" dirty="0">
                <a:latin typeface="Bookman Old Style" panose="02050604050505020204" pitchFamily="18" charset="0"/>
              </a:rPr>
              <a:t> </a:t>
            </a:r>
            <a:r>
              <a:rPr lang="it-IT" b="1" i="1" dirty="0" err="1">
                <a:latin typeface="Bookman Old Style" panose="02050604050505020204" pitchFamily="18" charset="0"/>
              </a:rPr>
              <a:t>walk</a:t>
            </a:r>
            <a:r>
              <a:rPr lang="it-IT" b="1" i="1" dirty="0">
                <a:latin typeface="Bookman Old Style" panose="02050604050505020204" pitchFamily="18" charset="0"/>
              </a:rPr>
              <a:t>,</a:t>
            </a:r>
          </a:p>
          <a:p>
            <a:r>
              <a:rPr lang="it-IT" b="1" i="1" dirty="0" err="1">
                <a:latin typeface="Bookman Old Style" panose="02050604050505020204" pitchFamily="18" charset="0"/>
              </a:rPr>
              <a:t>If</a:t>
            </a:r>
            <a:r>
              <a:rPr lang="it-IT" b="1" i="1" dirty="0">
                <a:latin typeface="Bookman Old Style" panose="02050604050505020204" pitchFamily="18" charset="0"/>
              </a:rPr>
              <a:t> </a:t>
            </a:r>
            <a:r>
              <a:rPr lang="it-IT" b="1" i="1" dirty="0" err="1">
                <a:latin typeface="Bookman Old Style" panose="02050604050505020204" pitchFamily="18" charset="0"/>
              </a:rPr>
              <a:t>you</a:t>
            </a:r>
            <a:r>
              <a:rPr lang="it-IT" b="1" i="1" dirty="0">
                <a:latin typeface="Bookman Old Style" panose="02050604050505020204" pitchFamily="18" charset="0"/>
              </a:rPr>
              <a:t> </a:t>
            </a:r>
            <a:r>
              <a:rPr lang="it-IT" b="1" i="1" dirty="0" err="1">
                <a:latin typeface="Bookman Old Style" panose="02050604050505020204" pitchFamily="18" charset="0"/>
              </a:rPr>
              <a:t>can’t</a:t>
            </a:r>
            <a:r>
              <a:rPr lang="it-IT" b="1" i="1" dirty="0">
                <a:latin typeface="Bookman Old Style" panose="02050604050505020204" pitchFamily="18" charset="0"/>
              </a:rPr>
              <a:t> </a:t>
            </a:r>
            <a:r>
              <a:rPr lang="it-IT" b="1" i="1" dirty="0" err="1">
                <a:latin typeface="Bookman Old Style" panose="02050604050505020204" pitchFamily="18" charset="0"/>
              </a:rPr>
              <a:t>walk,then</a:t>
            </a:r>
            <a:r>
              <a:rPr lang="it-IT" b="1" i="1" dirty="0">
                <a:latin typeface="Bookman Old Style" panose="02050604050505020204" pitchFamily="18" charset="0"/>
              </a:rPr>
              <a:t> </a:t>
            </a:r>
            <a:r>
              <a:rPr lang="it-IT" b="1" i="1" dirty="0" smtClean="0">
                <a:latin typeface="Bookman Old Style" panose="02050604050505020204" pitchFamily="18" charset="0"/>
              </a:rPr>
              <a:t>crawl.</a:t>
            </a:r>
            <a:endParaRPr lang="it-IT" b="1" i="1" dirty="0">
              <a:latin typeface="Bookman Old Style" panose="02050604050505020204" pitchFamily="18" charset="0"/>
            </a:endParaRPr>
          </a:p>
          <a:p>
            <a:r>
              <a:rPr lang="it-IT" b="1" i="1" dirty="0" err="1">
                <a:latin typeface="Bookman Old Style" panose="02050604050505020204" pitchFamily="18" charset="0"/>
              </a:rPr>
              <a:t>But</a:t>
            </a:r>
            <a:r>
              <a:rPr lang="it-IT" b="1" i="1" dirty="0">
                <a:latin typeface="Bookman Old Style" panose="02050604050505020204" pitchFamily="18" charset="0"/>
              </a:rPr>
              <a:t> </a:t>
            </a:r>
            <a:r>
              <a:rPr lang="it-IT" b="1" i="1" dirty="0" err="1">
                <a:latin typeface="Bookman Old Style" panose="02050604050505020204" pitchFamily="18" charset="0"/>
              </a:rPr>
              <a:t>whatever</a:t>
            </a:r>
            <a:r>
              <a:rPr lang="it-IT" b="1" i="1" dirty="0">
                <a:latin typeface="Bookman Old Style" panose="02050604050505020204" pitchFamily="18" charset="0"/>
              </a:rPr>
              <a:t> </a:t>
            </a:r>
            <a:r>
              <a:rPr lang="it-IT" b="1" i="1" dirty="0" err="1">
                <a:latin typeface="Bookman Old Style" panose="02050604050505020204" pitchFamily="18" charset="0"/>
              </a:rPr>
              <a:t>you</a:t>
            </a:r>
            <a:r>
              <a:rPr lang="it-IT" b="1" i="1" dirty="0">
                <a:latin typeface="Bookman Old Style" panose="02050604050505020204" pitchFamily="18" charset="0"/>
              </a:rPr>
              <a:t> do,</a:t>
            </a:r>
          </a:p>
          <a:p>
            <a:r>
              <a:rPr lang="it-IT" b="1" i="1" dirty="0" err="1">
                <a:latin typeface="Bookman Old Style" panose="02050604050505020204" pitchFamily="18" charset="0"/>
              </a:rPr>
              <a:t>You</a:t>
            </a:r>
            <a:r>
              <a:rPr lang="it-IT" b="1" i="1" dirty="0">
                <a:latin typeface="Bookman Old Style" panose="02050604050505020204" pitchFamily="18" charset="0"/>
              </a:rPr>
              <a:t> </a:t>
            </a:r>
            <a:r>
              <a:rPr lang="it-IT" b="1" i="1" dirty="0" err="1">
                <a:latin typeface="Bookman Old Style" panose="02050604050505020204" pitchFamily="18" charset="0"/>
              </a:rPr>
              <a:t>have</a:t>
            </a:r>
            <a:r>
              <a:rPr lang="it-IT" b="1" i="1" dirty="0">
                <a:latin typeface="Bookman Old Style" panose="02050604050505020204" pitchFamily="18" charset="0"/>
              </a:rPr>
              <a:t> to </a:t>
            </a:r>
            <a:r>
              <a:rPr lang="it-IT" b="1" i="1" dirty="0" err="1">
                <a:latin typeface="Bookman Old Style" panose="02050604050505020204" pitchFamily="18" charset="0"/>
              </a:rPr>
              <a:t>keep</a:t>
            </a:r>
            <a:r>
              <a:rPr lang="it-IT" b="1" i="1" dirty="0">
                <a:latin typeface="Bookman Old Style" panose="02050604050505020204" pitchFamily="18" charset="0"/>
              </a:rPr>
              <a:t> </a:t>
            </a:r>
            <a:r>
              <a:rPr lang="it-IT" b="1" i="1" dirty="0" err="1">
                <a:latin typeface="Bookman Old Style" panose="02050604050505020204" pitchFamily="18" charset="0"/>
              </a:rPr>
              <a:t>moving</a:t>
            </a:r>
            <a:r>
              <a:rPr lang="it-IT" b="1" i="1" dirty="0">
                <a:latin typeface="Bookman Old Style" panose="02050604050505020204" pitchFamily="18" charset="0"/>
              </a:rPr>
              <a:t> </a:t>
            </a:r>
            <a:r>
              <a:rPr lang="it-IT" b="1" i="1" dirty="0" err="1">
                <a:latin typeface="Bookman Old Style" panose="02050604050505020204" pitchFamily="18" charset="0"/>
              </a:rPr>
              <a:t>forward</a:t>
            </a:r>
            <a:r>
              <a:rPr lang="it-IT" b="1" i="1" dirty="0">
                <a:latin typeface="Bookman Old Style" panose="02050604050505020204" pitchFamily="18" charset="0"/>
              </a:rPr>
              <a:t>.»</a:t>
            </a:r>
          </a:p>
          <a:p>
            <a:pPr algn="ctr"/>
            <a:r>
              <a:rPr lang="it-IT" dirty="0"/>
              <a:t>   </a:t>
            </a:r>
            <a:endParaRPr lang="it-IT" b="1" i="1" dirty="0">
              <a:latin typeface="Bradley Hand ITC" panose="03070402050302030203" pitchFamily="66" charset="0"/>
            </a:endParaRPr>
          </a:p>
          <a:p>
            <a:pPr algn="ctr"/>
            <a:r>
              <a:rPr lang="it-IT" sz="2400" b="1" i="1" dirty="0" smtClean="0">
                <a:latin typeface="Segoe Print" panose="02000600000000000000" pitchFamily="2" charset="0"/>
              </a:rPr>
              <a:t>MARTIN </a:t>
            </a:r>
            <a:r>
              <a:rPr lang="it-IT" sz="2400" b="1" i="1" dirty="0">
                <a:latin typeface="Segoe Print" panose="02000600000000000000" pitchFamily="2" charset="0"/>
              </a:rPr>
              <a:t>LUTHER KING</a:t>
            </a:r>
          </a:p>
        </p:txBody>
      </p:sp>
      <p:pic>
        <p:nvPicPr>
          <p:cNvPr id="1028" name="Picture 4" descr="Risultati immagini per nelson mande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0062" y="4004249"/>
            <a:ext cx="4025900" cy="2648011"/>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6057900" y="4286250"/>
            <a:ext cx="5737860" cy="1661993"/>
          </a:xfrm>
          <a:prstGeom prst="rect">
            <a:avLst/>
          </a:prstGeom>
          <a:noFill/>
        </p:spPr>
        <p:txBody>
          <a:bodyPr wrap="square" rtlCol="0">
            <a:spAutoFit/>
          </a:bodyPr>
          <a:lstStyle/>
          <a:p>
            <a:r>
              <a:rPr lang="it-IT" b="1" i="1" dirty="0">
                <a:latin typeface="Bookman Old Style" panose="02050604050505020204" pitchFamily="18" charset="0"/>
              </a:rPr>
              <a:t>«Do </a:t>
            </a:r>
            <a:r>
              <a:rPr lang="it-IT" b="1" i="1" dirty="0" err="1">
                <a:latin typeface="Bookman Old Style" panose="02050604050505020204" pitchFamily="18" charset="0"/>
              </a:rPr>
              <a:t>not</a:t>
            </a:r>
            <a:r>
              <a:rPr lang="it-IT" b="1" i="1" dirty="0">
                <a:latin typeface="Bookman Old Style" panose="02050604050505020204" pitchFamily="18" charset="0"/>
              </a:rPr>
              <a:t> </a:t>
            </a:r>
            <a:r>
              <a:rPr lang="it-IT" b="1" i="1" dirty="0" err="1">
                <a:latin typeface="Bookman Old Style" panose="02050604050505020204" pitchFamily="18" charset="0"/>
              </a:rPr>
              <a:t>judge</a:t>
            </a:r>
            <a:r>
              <a:rPr lang="it-IT" b="1" i="1" dirty="0">
                <a:latin typeface="Bookman Old Style" panose="02050604050505020204" pitchFamily="18" charset="0"/>
              </a:rPr>
              <a:t> me by </a:t>
            </a:r>
            <a:r>
              <a:rPr lang="it-IT" b="1" i="1" dirty="0" err="1">
                <a:latin typeface="Bookman Old Style" panose="02050604050505020204" pitchFamily="18" charset="0"/>
              </a:rPr>
              <a:t>my</a:t>
            </a:r>
            <a:r>
              <a:rPr lang="it-IT" b="1" i="1" dirty="0">
                <a:latin typeface="Bookman Old Style" panose="02050604050505020204" pitchFamily="18" charset="0"/>
              </a:rPr>
              <a:t> </a:t>
            </a:r>
            <a:r>
              <a:rPr lang="it-IT" b="1" i="1" dirty="0" err="1">
                <a:latin typeface="Bookman Old Style" panose="02050604050505020204" pitchFamily="18" charset="0"/>
              </a:rPr>
              <a:t>successes</a:t>
            </a:r>
            <a:r>
              <a:rPr lang="it-IT" b="1" i="1" dirty="0">
                <a:latin typeface="Bookman Old Style" panose="02050604050505020204" pitchFamily="18" charset="0"/>
              </a:rPr>
              <a:t>, </a:t>
            </a:r>
            <a:r>
              <a:rPr lang="it-IT" b="1" i="1" dirty="0" err="1">
                <a:latin typeface="Bookman Old Style" panose="02050604050505020204" pitchFamily="18" charset="0"/>
              </a:rPr>
              <a:t>judge</a:t>
            </a:r>
            <a:r>
              <a:rPr lang="it-IT" b="1" i="1" dirty="0">
                <a:latin typeface="Bookman Old Style" panose="02050604050505020204" pitchFamily="18" charset="0"/>
              </a:rPr>
              <a:t> me by </a:t>
            </a:r>
            <a:r>
              <a:rPr lang="it-IT" b="1" i="1" dirty="0" err="1">
                <a:latin typeface="Bookman Old Style" panose="02050604050505020204" pitchFamily="18" charset="0"/>
              </a:rPr>
              <a:t>how</a:t>
            </a:r>
            <a:r>
              <a:rPr lang="it-IT" b="1" i="1" dirty="0">
                <a:latin typeface="Bookman Old Style" panose="02050604050505020204" pitchFamily="18" charset="0"/>
              </a:rPr>
              <a:t> </a:t>
            </a:r>
            <a:r>
              <a:rPr lang="it-IT" b="1" i="1" dirty="0" err="1">
                <a:latin typeface="Bookman Old Style" panose="02050604050505020204" pitchFamily="18" charset="0"/>
              </a:rPr>
              <a:t>many</a:t>
            </a:r>
            <a:r>
              <a:rPr lang="it-IT" b="1" i="1" dirty="0">
                <a:latin typeface="Bookman Old Style" panose="02050604050505020204" pitchFamily="18" charset="0"/>
              </a:rPr>
              <a:t> </a:t>
            </a:r>
            <a:r>
              <a:rPr lang="it-IT" b="1" i="1" dirty="0" err="1">
                <a:latin typeface="Bookman Old Style" panose="02050604050505020204" pitchFamily="18" charset="0"/>
              </a:rPr>
              <a:t>times</a:t>
            </a:r>
            <a:r>
              <a:rPr lang="it-IT" b="1" i="1" dirty="0">
                <a:latin typeface="Bookman Old Style" panose="02050604050505020204" pitchFamily="18" charset="0"/>
              </a:rPr>
              <a:t> I </a:t>
            </a:r>
            <a:r>
              <a:rPr lang="it-IT" b="1" i="1" dirty="0" err="1">
                <a:latin typeface="Bookman Old Style" panose="02050604050505020204" pitchFamily="18" charset="0"/>
              </a:rPr>
              <a:t>feel</a:t>
            </a:r>
            <a:r>
              <a:rPr lang="it-IT" b="1" i="1" dirty="0">
                <a:latin typeface="Bookman Old Style" panose="02050604050505020204" pitchFamily="18" charset="0"/>
              </a:rPr>
              <a:t> down and </a:t>
            </a:r>
            <a:r>
              <a:rPr lang="it-IT" b="1" i="1" dirty="0" err="1">
                <a:latin typeface="Bookman Old Style" panose="02050604050505020204" pitchFamily="18" charset="0"/>
              </a:rPr>
              <a:t>got</a:t>
            </a:r>
            <a:r>
              <a:rPr lang="it-IT" b="1" i="1" dirty="0">
                <a:latin typeface="Bookman Old Style" panose="02050604050505020204" pitchFamily="18" charset="0"/>
              </a:rPr>
              <a:t> back up </a:t>
            </a:r>
            <a:r>
              <a:rPr lang="it-IT" b="1" i="1" dirty="0" err="1">
                <a:latin typeface="Bookman Old Style" panose="02050604050505020204" pitchFamily="18" charset="0"/>
              </a:rPr>
              <a:t>again</a:t>
            </a:r>
            <a:r>
              <a:rPr lang="it-IT" b="1" i="1" dirty="0">
                <a:latin typeface="Bookman Old Style" panose="02050604050505020204" pitchFamily="18" charset="0"/>
              </a:rPr>
              <a:t>»</a:t>
            </a:r>
          </a:p>
          <a:p>
            <a:pPr algn="ctr"/>
            <a:endParaRPr lang="it-IT" sz="2400" b="1" i="1" dirty="0">
              <a:latin typeface="Segoe Print" panose="02000600000000000000" pitchFamily="2" charset="0"/>
            </a:endParaRPr>
          </a:p>
          <a:p>
            <a:pPr algn="ctr"/>
            <a:r>
              <a:rPr lang="it-IT" sz="2400" b="1" i="1" dirty="0" smtClean="0">
                <a:latin typeface="Segoe Print" panose="02000600000000000000" pitchFamily="2" charset="0"/>
              </a:rPr>
              <a:t>NELSON </a:t>
            </a:r>
            <a:r>
              <a:rPr lang="it-IT" sz="2400" b="1" i="1" dirty="0">
                <a:latin typeface="Segoe Print" panose="02000600000000000000" pitchFamily="2" charset="0"/>
              </a:rPr>
              <a:t>MANDELA</a:t>
            </a:r>
          </a:p>
        </p:txBody>
      </p:sp>
    </p:spTree>
    <p:extLst>
      <p:ext uri="{BB962C8B-B14F-4D97-AF65-F5344CB8AC3E}">
        <p14:creationId xmlns:p14="http://schemas.microsoft.com/office/powerpoint/2010/main" val="62285671"/>
      </p:ext>
    </p:extLst>
  </p:cSld>
  <p:clrMapOvr>
    <a:masterClrMapping/>
  </p:clrMapOvr>
  <p:transition spd="slow" advTm="35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90"/>
                                          </p:val>
                                        </p:tav>
                                        <p:tav tm="100000">
                                          <p:val>
                                            <p:fltVal val="0"/>
                                          </p:val>
                                        </p:tav>
                                      </p:tavLst>
                                    </p:anim>
                                    <p:animEffect transition="in" filter="fade">
                                      <p:cBhvr>
                                        <p:cTn id="15" dur="500"/>
                                        <p:tgtEl>
                                          <p:spTgt spid="4"/>
                                        </p:tgtEl>
                                      </p:cBhvr>
                                    </p:animEffect>
                                  </p:childTnLst>
                                </p:cTn>
                              </p:par>
                            </p:childTnLst>
                          </p:cTn>
                        </p:par>
                        <p:par>
                          <p:cTn id="16" fill="hold">
                            <p:stCondLst>
                              <p:cond delay="1000"/>
                            </p:stCondLst>
                            <p:childTnLst>
                              <p:par>
                                <p:cTn id="17" presetID="5" presetClass="entr" presetSubtype="1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heckerboard(across)">
                                      <p:cBhvr>
                                        <p:cTn id="19" dur="1000"/>
                                        <p:tgtEl>
                                          <p:spTgt spid="3">
                                            <p:txEl>
                                              <p:pRg st="0" end="0"/>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1000"/>
                                        <p:tgtEl>
                                          <p:spTgt spid="3">
                                            <p:txEl>
                                              <p:pRg st="2" end="2"/>
                                            </p:txEl>
                                          </p:spTgt>
                                        </p:tgtEl>
                                      </p:cBhvr>
                                    </p:animEffect>
                                  </p:childTnLst>
                                </p:cTn>
                              </p:par>
                            </p:childTnLst>
                          </p:cTn>
                        </p:par>
                        <p:par>
                          <p:cTn id="24" fill="hold">
                            <p:stCondLst>
                              <p:cond delay="3000"/>
                            </p:stCondLst>
                            <p:childTnLst>
                              <p:par>
                                <p:cTn id="25" presetID="5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Scale>
                                      <p:cBhvr>
                                        <p:cTn id="2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5"/>
                                        </p:tgtEl>
                                        <p:attrNameLst>
                                          <p:attrName>ppt_x</p:attrName>
                                          <p:attrName>ppt_y</p:attrName>
                                        </p:attrNameLst>
                                      </p:cBhvr>
                                    </p:animMotion>
                                    <p:animEffect transition="in" filter="fade">
                                      <p:cBhvr>
                                        <p:cTn id="29" dur="1000"/>
                                        <p:tgtEl>
                                          <p:spTgt spid="5"/>
                                        </p:tgtEl>
                                      </p:cBhvr>
                                    </p:animEffect>
                                  </p:childTnLst>
                                </p:cTn>
                              </p:par>
                            </p:childTnLst>
                          </p:cTn>
                        </p:par>
                        <p:par>
                          <p:cTn id="30" fill="hold">
                            <p:stCondLst>
                              <p:cond delay="4000"/>
                            </p:stCondLst>
                            <p:childTnLst>
                              <p:par>
                                <p:cTn id="31" presetID="3" presetClass="entr" presetSubtype="1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2000"/>
                                        <p:tgtEl>
                                          <p:spTgt spid="6"/>
                                        </p:tgtEl>
                                      </p:cBhvr>
                                    </p:animEffect>
                                  </p:childTnLst>
                                </p:cTn>
                              </p:par>
                            </p:childTnLst>
                          </p:cTn>
                        </p:par>
                        <p:par>
                          <p:cTn id="34" fill="hold">
                            <p:stCondLst>
                              <p:cond delay="6000"/>
                            </p:stCondLst>
                            <p:childTnLst>
                              <p:par>
                                <p:cTn id="35" presetID="25" presetClass="entr" presetSubtype="0" fill="hold" nodeType="after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p:cTn id="37"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40" dur="1000" fill="hold"/>
                                        <p:tgtEl>
                                          <p:spTgt spid="102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028"/>
                                        </p:tgtEl>
                                      </p:cBhvr>
                                    </p:animEffect>
                                  </p:childTnLst>
                                </p:cTn>
                              </p:par>
                            </p:childTnLst>
                          </p:cTn>
                        </p:par>
                        <p:par>
                          <p:cTn id="45" fill="hold">
                            <p:stCondLst>
                              <p:cond delay="7000"/>
                            </p:stCondLst>
                            <p:childTnLst>
                              <p:par>
                                <p:cTn id="46" presetID="13" presetClass="entr" presetSubtype="16"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plus(in)">
                                      <p:cBhvr>
                                        <p:cTn id="4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76400" y="196948"/>
            <a:ext cx="10515600" cy="1143000"/>
          </a:xfrm>
        </p:spPr>
        <p:txBody>
          <a:bodyPr/>
          <a:lstStyle/>
          <a:p>
            <a:r>
              <a:rPr lang="it-IT" b="1" i="1" dirty="0">
                <a:effectLst>
                  <a:reflection blurRad="6350" stA="55000" endA="300" endPos="45500" dir="5400000" sy="-100000" algn="bl" rotWithShape="0"/>
                </a:effectLst>
                <a:latin typeface="Berlin Sans FB Demi" panose="020E0802020502020306" pitchFamily="34" charset="0"/>
                <a:ea typeface="Verdana" panose="020B0604030504040204" pitchFamily="34" charset="0"/>
                <a:cs typeface="Verdana" panose="020B0604030504040204" pitchFamily="34" charset="0"/>
              </a:rPr>
              <a:t>…</a:t>
            </a:r>
            <a:r>
              <a:rPr lang="it-IT" b="1" i="1" dirty="0" smtClean="0">
                <a:effectLst>
                  <a:reflection blurRad="6350" stA="55000" endA="300" endPos="45500" dir="5400000" sy="-100000" algn="bl" rotWithShape="0"/>
                </a:effectLst>
                <a:latin typeface="Berlin Sans FB Demi" panose="020E0802020502020306" pitchFamily="34" charset="0"/>
                <a:ea typeface="Verdana" panose="020B0604030504040204" pitchFamily="34" charset="0"/>
                <a:cs typeface="Verdana" panose="020B0604030504040204" pitchFamily="34" charset="0"/>
              </a:rPr>
              <a:t>WOMEN</a:t>
            </a:r>
            <a:endParaRPr lang="it-IT" b="1" i="1" dirty="0">
              <a:effectLst>
                <a:reflection blurRad="6350" stA="55000" endA="300" endPos="45500" dir="5400000" sy="-100000" algn="bl" rotWithShape="0"/>
              </a:effectLst>
              <a:latin typeface="Berlin Sans FB Demi" panose="020E0802020502020306" pitchFamily="34" charset="0"/>
              <a:ea typeface="Verdana" panose="020B0604030504040204" pitchFamily="34" charset="0"/>
              <a:cs typeface="Verdana" panose="020B0604030504040204" pitchFamily="34" charset="0"/>
            </a:endParaRPr>
          </a:p>
        </p:txBody>
      </p:sp>
      <p:pic>
        <p:nvPicPr>
          <p:cNvPr id="2050" name="Picture 2" descr="Risultati immagini per rosa park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0821" y="1321535"/>
            <a:ext cx="4354830" cy="1944052"/>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658165" y="1634418"/>
            <a:ext cx="6069330" cy="1354217"/>
          </a:xfrm>
          <a:prstGeom prst="rect">
            <a:avLst/>
          </a:prstGeom>
          <a:noFill/>
        </p:spPr>
        <p:txBody>
          <a:bodyPr wrap="square" rtlCol="0">
            <a:spAutoFit/>
          </a:bodyPr>
          <a:lstStyle/>
          <a:p>
            <a:r>
              <a:rPr lang="it-IT" sz="2000" b="1" i="1" dirty="0" smtClean="0">
                <a:latin typeface="Bookman Old Style" panose="02050604050505020204" pitchFamily="18" charset="0"/>
              </a:rPr>
              <a:t> «</a:t>
            </a:r>
            <a:r>
              <a:rPr lang="it-IT" sz="2000" b="1" i="1" dirty="0" err="1">
                <a:latin typeface="Bookman Old Style" panose="02050604050505020204" pitchFamily="18" charset="0"/>
              </a:rPr>
              <a:t>You</a:t>
            </a:r>
            <a:r>
              <a:rPr lang="it-IT" sz="2000" b="1" i="1" dirty="0">
                <a:latin typeface="Bookman Old Style" panose="02050604050505020204" pitchFamily="18" charset="0"/>
              </a:rPr>
              <a:t> must </a:t>
            </a:r>
            <a:r>
              <a:rPr lang="it-IT" sz="2000" b="1" i="1" dirty="0" err="1">
                <a:latin typeface="Bookman Old Style" panose="02050604050505020204" pitchFamily="18" charset="0"/>
              </a:rPr>
              <a:t>never</a:t>
            </a:r>
            <a:r>
              <a:rPr lang="it-IT" sz="2000" b="1" i="1" dirty="0">
                <a:latin typeface="Bookman Old Style" panose="02050604050505020204" pitchFamily="18" charset="0"/>
              </a:rPr>
              <a:t> be </a:t>
            </a:r>
            <a:r>
              <a:rPr lang="it-IT" sz="2000" b="1" i="1" dirty="0" err="1">
                <a:latin typeface="Bookman Old Style" panose="02050604050505020204" pitchFamily="18" charset="0"/>
              </a:rPr>
              <a:t>fearful</a:t>
            </a:r>
            <a:r>
              <a:rPr lang="it-IT" sz="2000" b="1" i="1" dirty="0">
                <a:latin typeface="Bookman Old Style" panose="02050604050505020204" pitchFamily="18" charset="0"/>
              </a:rPr>
              <a:t> </a:t>
            </a:r>
            <a:r>
              <a:rPr lang="it-IT" sz="2000" b="1" i="1" dirty="0" err="1">
                <a:latin typeface="Bookman Old Style" panose="02050604050505020204" pitchFamily="18" charset="0"/>
              </a:rPr>
              <a:t>about</a:t>
            </a:r>
            <a:r>
              <a:rPr lang="it-IT" sz="2000" b="1" i="1" dirty="0">
                <a:latin typeface="Bookman Old Style" panose="02050604050505020204" pitchFamily="18" charset="0"/>
              </a:rPr>
              <a:t> </a:t>
            </a:r>
            <a:r>
              <a:rPr lang="it-IT" sz="2000" b="1" i="1" dirty="0" err="1">
                <a:latin typeface="Bookman Old Style" panose="02050604050505020204" pitchFamily="18" charset="0"/>
              </a:rPr>
              <a:t>what</a:t>
            </a:r>
            <a:r>
              <a:rPr lang="it-IT" sz="2000" b="1" i="1" dirty="0">
                <a:latin typeface="Bookman Old Style" panose="02050604050505020204" pitchFamily="18" charset="0"/>
              </a:rPr>
              <a:t> </a:t>
            </a:r>
            <a:r>
              <a:rPr lang="it-IT" sz="2000" b="1" i="1" dirty="0" err="1">
                <a:latin typeface="Bookman Old Style" panose="02050604050505020204" pitchFamily="18" charset="0"/>
              </a:rPr>
              <a:t>you</a:t>
            </a:r>
            <a:r>
              <a:rPr lang="it-IT" sz="2000" b="1" i="1" dirty="0">
                <a:latin typeface="Bookman Old Style" panose="02050604050505020204" pitchFamily="18" charset="0"/>
              </a:rPr>
              <a:t> </a:t>
            </a:r>
            <a:r>
              <a:rPr lang="it-IT" sz="2000" b="1" i="1" dirty="0" smtClean="0">
                <a:latin typeface="Bookman Old Style" panose="02050604050505020204" pitchFamily="18" charset="0"/>
              </a:rPr>
              <a:t>   are </a:t>
            </a:r>
            <a:r>
              <a:rPr lang="it-IT" sz="2000" b="1" i="1" dirty="0" err="1">
                <a:latin typeface="Bookman Old Style" panose="02050604050505020204" pitchFamily="18" charset="0"/>
              </a:rPr>
              <a:t>doing</a:t>
            </a:r>
            <a:r>
              <a:rPr lang="it-IT" sz="2000" b="1" i="1" dirty="0">
                <a:latin typeface="Bookman Old Style" panose="02050604050505020204" pitchFamily="18" charset="0"/>
              </a:rPr>
              <a:t> </a:t>
            </a:r>
            <a:r>
              <a:rPr lang="it-IT" sz="2000" b="1" i="1" dirty="0" err="1">
                <a:latin typeface="Bookman Old Style" panose="02050604050505020204" pitchFamily="18" charset="0"/>
              </a:rPr>
              <a:t>when</a:t>
            </a:r>
            <a:r>
              <a:rPr lang="it-IT" sz="2000" b="1" i="1" dirty="0">
                <a:latin typeface="Bookman Old Style" panose="02050604050505020204" pitchFamily="18" charset="0"/>
              </a:rPr>
              <a:t> </a:t>
            </a:r>
            <a:r>
              <a:rPr lang="it-IT" sz="2000" b="1" i="1" dirty="0" err="1">
                <a:latin typeface="Bookman Old Style" panose="02050604050505020204" pitchFamily="18" charset="0"/>
              </a:rPr>
              <a:t>it</a:t>
            </a:r>
            <a:r>
              <a:rPr lang="it-IT" sz="2000" b="1" i="1" dirty="0">
                <a:latin typeface="Bookman Old Style" panose="02050604050505020204" pitchFamily="18" charset="0"/>
              </a:rPr>
              <a:t> </a:t>
            </a:r>
            <a:r>
              <a:rPr lang="it-IT" sz="2000" b="1" i="1" dirty="0" err="1">
                <a:latin typeface="Bookman Old Style" panose="02050604050505020204" pitchFamily="18" charset="0"/>
              </a:rPr>
              <a:t>is</a:t>
            </a:r>
            <a:r>
              <a:rPr lang="it-IT" sz="2000" b="1" i="1" dirty="0">
                <a:latin typeface="Bookman Old Style" panose="02050604050505020204" pitchFamily="18" charset="0"/>
              </a:rPr>
              <a:t> right»</a:t>
            </a:r>
          </a:p>
          <a:p>
            <a:pPr algn="ctr"/>
            <a:endParaRPr lang="it-IT" b="1" i="1" dirty="0">
              <a:latin typeface="Segoe Print" panose="02000600000000000000" pitchFamily="2" charset="0"/>
            </a:endParaRPr>
          </a:p>
          <a:p>
            <a:pPr algn="ctr"/>
            <a:r>
              <a:rPr lang="it-IT" sz="2400" b="1" i="1" dirty="0" smtClean="0">
                <a:latin typeface="Segoe Print" panose="02000600000000000000" pitchFamily="2" charset="0"/>
              </a:rPr>
              <a:t>ROSA </a:t>
            </a:r>
            <a:r>
              <a:rPr lang="it-IT" sz="2400" b="1" i="1" dirty="0">
                <a:latin typeface="Segoe Print" panose="02000600000000000000" pitchFamily="2" charset="0"/>
              </a:rPr>
              <a:t>PARKS </a:t>
            </a:r>
          </a:p>
        </p:txBody>
      </p:sp>
      <p:pic>
        <p:nvPicPr>
          <p:cNvPr id="2052" name="Picture 4" descr="Immagine correl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5217" y="3375116"/>
            <a:ext cx="3171429" cy="332613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8035290" y="4114800"/>
            <a:ext cx="4236720" cy="1723549"/>
          </a:xfrm>
          <a:prstGeom prst="rect">
            <a:avLst/>
          </a:prstGeom>
          <a:noFill/>
        </p:spPr>
        <p:txBody>
          <a:bodyPr wrap="square" rtlCol="0">
            <a:spAutoFit/>
          </a:bodyPr>
          <a:lstStyle/>
          <a:p>
            <a:r>
              <a:rPr lang="it-IT" sz="2000" b="1" i="1" dirty="0">
                <a:latin typeface="Bookman Old Style" panose="02050604050505020204" pitchFamily="18" charset="0"/>
              </a:rPr>
              <a:t>«Do </a:t>
            </a:r>
            <a:r>
              <a:rPr lang="it-IT" sz="2000" b="1" i="1" dirty="0" err="1">
                <a:latin typeface="Bookman Old Style" panose="02050604050505020204" pitchFamily="18" charset="0"/>
              </a:rPr>
              <a:t>not</a:t>
            </a:r>
            <a:r>
              <a:rPr lang="it-IT" sz="2000" b="1" i="1" dirty="0">
                <a:latin typeface="Bookman Old Style" panose="02050604050505020204" pitchFamily="18" charset="0"/>
              </a:rPr>
              <a:t> </a:t>
            </a:r>
            <a:r>
              <a:rPr lang="it-IT" sz="2000" b="1" i="1" dirty="0" err="1">
                <a:latin typeface="Bookman Old Style" panose="02050604050505020204" pitchFamily="18" charset="0"/>
              </a:rPr>
              <a:t>wait</a:t>
            </a:r>
            <a:r>
              <a:rPr lang="it-IT" sz="2000" b="1" i="1" dirty="0">
                <a:latin typeface="Bookman Old Style" panose="02050604050505020204" pitchFamily="18" charset="0"/>
              </a:rPr>
              <a:t> for </a:t>
            </a:r>
            <a:r>
              <a:rPr lang="it-IT" sz="2000" b="1" i="1" dirty="0" err="1">
                <a:latin typeface="Bookman Old Style" panose="02050604050505020204" pitchFamily="18" charset="0"/>
              </a:rPr>
              <a:t>leaders</a:t>
            </a:r>
            <a:r>
              <a:rPr lang="it-IT" sz="2000" b="1" i="1" dirty="0">
                <a:latin typeface="Bookman Old Style" panose="02050604050505020204" pitchFamily="18" charset="0"/>
              </a:rPr>
              <a:t>; do </a:t>
            </a:r>
            <a:r>
              <a:rPr lang="it-IT" sz="2000" b="1" i="1" dirty="0" err="1">
                <a:latin typeface="Bookman Old Style" panose="02050604050505020204" pitchFamily="18" charset="0"/>
              </a:rPr>
              <a:t>it</a:t>
            </a:r>
            <a:r>
              <a:rPr lang="it-IT" sz="2000" b="1" i="1" dirty="0">
                <a:latin typeface="Bookman Old Style" panose="02050604050505020204" pitchFamily="18" charset="0"/>
              </a:rPr>
              <a:t> alone, </a:t>
            </a:r>
            <a:r>
              <a:rPr lang="it-IT" sz="2000" b="1" i="1" dirty="0" err="1">
                <a:latin typeface="Bookman Old Style" panose="02050604050505020204" pitchFamily="18" charset="0"/>
              </a:rPr>
              <a:t>person</a:t>
            </a:r>
            <a:r>
              <a:rPr lang="it-IT" sz="2000" b="1" i="1" dirty="0">
                <a:latin typeface="Bookman Old Style" panose="02050604050505020204" pitchFamily="18" charset="0"/>
              </a:rPr>
              <a:t> to </a:t>
            </a:r>
            <a:r>
              <a:rPr lang="it-IT" sz="2000" b="1" i="1" dirty="0" err="1">
                <a:latin typeface="Bookman Old Style" panose="02050604050505020204" pitchFamily="18" charset="0"/>
              </a:rPr>
              <a:t>person</a:t>
            </a:r>
            <a:r>
              <a:rPr lang="it-IT" sz="2000" b="1" i="1" dirty="0">
                <a:latin typeface="Bookman Old Style" panose="02050604050505020204" pitchFamily="18" charset="0"/>
              </a:rPr>
              <a:t>.»</a:t>
            </a:r>
          </a:p>
          <a:p>
            <a:endParaRPr lang="it-IT" dirty="0"/>
          </a:p>
          <a:p>
            <a:pPr algn="ctr"/>
            <a:r>
              <a:rPr lang="it-IT" sz="2400" b="1" i="1" dirty="0" smtClean="0">
                <a:latin typeface="Segoe Print" panose="02000600000000000000" pitchFamily="2" charset="0"/>
              </a:rPr>
              <a:t>MOTHER </a:t>
            </a:r>
            <a:r>
              <a:rPr lang="it-IT" sz="2400" b="1" i="1" dirty="0">
                <a:latin typeface="Segoe Print" panose="02000600000000000000" pitchFamily="2" charset="0"/>
              </a:rPr>
              <a:t>TERESA OF CALCUTTA</a:t>
            </a:r>
          </a:p>
        </p:txBody>
      </p:sp>
    </p:spTree>
    <p:extLst>
      <p:ext uri="{BB962C8B-B14F-4D97-AF65-F5344CB8AC3E}">
        <p14:creationId xmlns:p14="http://schemas.microsoft.com/office/powerpoint/2010/main" val="1245397239"/>
      </p:ext>
    </p:extLst>
  </p:cSld>
  <p:clrMapOvr>
    <a:masterClrMapping/>
  </p:clrMapOvr>
  <p:transition spd="slow" advTm="1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500"/>
                            </p:stCondLst>
                            <p:childTnLst>
                              <p:par>
                                <p:cTn id="12" presetID="63" presetClass="path" presetSubtype="0" accel="50000" decel="50000" fill="hold" grpId="1" nodeType="afterEffect">
                                  <p:stCondLst>
                                    <p:cond delay="0"/>
                                  </p:stCondLst>
                                  <p:iterate type="lt">
                                    <p:tmPct val="0"/>
                                  </p:iterate>
                                  <p:childTnLst>
                                    <p:animMotion origin="layout" path="M 0 0  L 0.25 0  E" pathEditMode="relative" ptsTypes="">
                                      <p:cBhvr>
                                        <p:cTn id="13" dur="2000" fill="hold"/>
                                        <p:tgtEl>
                                          <p:spTgt spid="2"/>
                                        </p:tgtEl>
                                        <p:attrNameLst>
                                          <p:attrName>ppt_x</p:attrName>
                                          <p:attrName>ppt_y</p:attrName>
                                        </p:attrNameLst>
                                      </p:cBhvr>
                                    </p:animMotion>
                                  </p:childTnLst>
                                </p:cTn>
                              </p:par>
                            </p:childTnLst>
                          </p:cTn>
                        </p:par>
                        <p:par>
                          <p:cTn id="14" fill="hold">
                            <p:stCondLst>
                              <p:cond delay="3500"/>
                            </p:stCondLst>
                            <p:childTnLst>
                              <p:par>
                                <p:cTn id="15" presetID="41" presetClass="entr" presetSubtype="0" fill="hold" nodeType="afterEffect">
                                  <p:stCondLst>
                                    <p:cond delay="0"/>
                                  </p:stCondLst>
                                  <p:iterate type="lt">
                                    <p:tmPct val="10000"/>
                                  </p:iterate>
                                  <p:childTnLst>
                                    <p:set>
                                      <p:cBhvr>
                                        <p:cTn id="16" dur="1" fill="hold">
                                          <p:stCondLst>
                                            <p:cond delay="0"/>
                                          </p:stCondLst>
                                        </p:cTn>
                                        <p:tgtEl>
                                          <p:spTgt spid="2050"/>
                                        </p:tgtEl>
                                        <p:attrNameLst>
                                          <p:attrName>style.visibility</p:attrName>
                                        </p:attrNameLst>
                                      </p:cBhvr>
                                      <p:to>
                                        <p:strVal val="visible"/>
                                      </p:to>
                                    </p:set>
                                    <p:anim calcmode="lin" valueType="num">
                                      <p:cBhvr>
                                        <p:cTn id="17" dur="1000" fill="hold"/>
                                        <p:tgtEl>
                                          <p:spTgt spid="2050"/>
                                        </p:tgtEl>
                                        <p:attrNameLst>
                                          <p:attrName>ppt_x</p:attrName>
                                        </p:attrNameLst>
                                      </p:cBhvr>
                                      <p:tavLst>
                                        <p:tav tm="0">
                                          <p:val>
                                            <p:strVal val="#ppt_x"/>
                                          </p:val>
                                        </p:tav>
                                        <p:tav tm="50000">
                                          <p:val>
                                            <p:strVal val="#ppt_x+.1"/>
                                          </p:val>
                                        </p:tav>
                                        <p:tav tm="100000">
                                          <p:val>
                                            <p:strVal val="#ppt_x"/>
                                          </p:val>
                                        </p:tav>
                                      </p:tavLst>
                                    </p:anim>
                                    <p:anim calcmode="lin" valueType="num">
                                      <p:cBhvr>
                                        <p:cTn id="18" dur="1000" fill="hold"/>
                                        <p:tgtEl>
                                          <p:spTgt spid="2050"/>
                                        </p:tgtEl>
                                        <p:attrNameLst>
                                          <p:attrName>ppt_y</p:attrName>
                                        </p:attrNameLst>
                                      </p:cBhvr>
                                      <p:tavLst>
                                        <p:tav tm="0">
                                          <p:val>
                                            <p:strVal val="#ppt_y"/>
                                          </p:val>
                                        </p:tav>
                                        <p:tav tm="100000">
                                          <p:val>
                                            <p:strVal val="#ppt_y"/>
                                          </p:val>
                                        </p:tav>
                                      </p:tavLst>
                                    </p:anim>
                                    <p:anim calcmode="lin" valueType="num">
                                      <p:cBhvr>
                                        <p:cTn id="19" dur="1000" fill="hold"/>
                                        <p:tgtEl>
                                          <p:spTgt spid="2050"/>
                                        </p:tgtEl>
                                        <p:attrNameLst>
                                          <p:attrName>ppt_h</p:attrName>
                                        </p:attrNameLst>
                                      </p:cBhvr>
                                      <p:tavLst>
                                        <p:tav tm="0">
                                          <p:val>
                                            <p:strVal val="#ppt_h/10"/>
                                          </p:val>
                                        </p:tav>
                                        <p:tav tm="50000">
                                          <p:val>
                                            <p:strVal val="#ppt_h+.01"/>
                                          </p:val>
                                        </p:tav>
                                        <p:tav tm="100000">
                                          <p:val>
                                            <p:strVal val="#ppt_h"/>
                                          </p:val>
                                        </p:tav>
                                      </p:tavLst>
                                    </p:anim>
                                    <p:anim calcmode="lin" valueType="num">
                                      <p:cBhvr>
                                        <p:cTn id="20" dur="1000" fill="hold"/>
                                        <p:tgtEl>
                                          <p:spTgt spid="205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1000" tmFilter="0,0; .5, 1; 1, 1"/>
                                        <p:tgtEl>
                                          <p:spTgt spid="2050"/>
                                        </p:tgtEl>
                                      </p:cBhvr>
                                    </p:animEffect>
                                  </p:childTnLst>
                                </p:cTn>
                              </p:par>
                            </p:childTnLst>
                          </p:cTn>
                        </p:par>
                        <p:par>
                          <p:cTn id="22" fill="hold">
                            <p:stCondLst>
                              <p:cond delay="4500"/>
                            </p:stCondLst>
                            <p:childTnLst>
                              <p:par>
                                <p:cTn id="23" presetID="37"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900" decel="100000" fill="hold"/>
                                        <p:tgtEl>
                                          <p:spTgt spid="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9" fill="hold">
                            <p:stCondLst>
                              <p:cond delay="5500"/>
                            </p:stCondLst>
                            <p:childTnLst>
                              <p:par>
                                <p:cTn id="30" presetID="37" presetClass="entr" presetSubtype="0" fill="hold" nodeType="after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1000"/>
                                        <p:tgtEl>
                                          <p:spTgt spid="2052"/>
                                        </p:tgtEl>
                                      </p:cBhvr>
                                    </p:animEffect>
                                    <p:anim calcmode="lin" valueType="num">
                                      <p:cBhvr>
                                        <p:cTn id="33" dur="1000" fill="hold"/>
                                        <p:tgtEl>
                                          <p:spTgt spid="2052"/>
                                        </p:tgtEl>
                                        <p:attrNameLst>
                                          <p:attrName>ppt_x</p:attrName>
                                        </p:attrNameLst>
                                      </p:cBhvr>
                                      <p:tavLst>
                                        <p:tav tm="0">
                                          <p:val>
                                            <p:strVal val="#ppt_x"/>
                                          </p:val>
                                        </p:tav>
                                        <p:tav tm="100000">
                                          <p:val>
                                            <p:strVal val="#ppt_x"/>
                                          </p:val>
                                        </p:tav>
                                      </p:tavLst>
                                    </p:anim>
                                    <p:anim calcmode="lin" valueType="num">
                                      <p:cBhvr>
                                        <p:cTn id="34" dur="900" decel="100000" fill="hold"/>
                                        <p:tgtEl>
                                          <p:spTgt spid="2052"/>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052"/>
                                        </p:tgtEl>
                                        <p:attrNameLst>
                                          <p:attrName>ppt_y</p:attrName>
                                        </p:attrNameLst>
                                      </p:cBhvr>
                                      <p:tavLst>
                                        <p:tav tm="0">
                                          <p:val>
                                            <p:strVal val="#ppt_y-.03"/>
                                          </p:val>
                                        </p:tav>
                                        <p:tav tm="100000">
                                          <p:val>
                                            <p:strVal val="#ppt_y"/>
                                          </p:val>
                                        </p:tav>
                                      </p:tavLst>
                                    </p:anim>
                                  </p:childTnLst>
                                </p:cTn>
                              </p:par>
                            </p:childTnLst>
                          </p:cTn>
                        </p:par>
                        <p:par>
                          <p:cTn id="36" fill="hold">
                            <p:stCondLst>
                              <p:cond delay="650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5"/>
                                        </p:tgtEl>
                                        <p:attrNameLst>
                                          <p:attrName>style.visibility</p:attrName>
                                        </p:attrNameLst>
                                      </p:cBhvr>
                                      <p:to>
                                        <p:strVal val="visible"/>
                                      </p:to>
                                    </p:set>
                                    <p:anim calcmode="discrete" valueType="clr">
                                      <p:cBhvr override="childStyle">
                                        <p:cTn id="3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5"/>
                                        </p:tgtEl>
                                        <p:attrNameLst>
                                          <p:attrName>fillcolor</p:attrName>
                                        </p:attrNameLst>
                                      </p:cBhvr>
                                      <p:tavLst>
                                        <p:tav tm="0">
                                          <p:val>
                                            <p:clrVal>
                                              <a:schemeClr val="accent2"/>
                                            </p:clrVal>
                                          </p:val>
                                        </p:tav>
                                        <p:tav tm="50000">
                                          <p:val>
                                            <p:clrVal>
                                              <a:schemeClr val="hlink"/>
                                            </p:clrVal>
                                          </p:val>
                                        </p:tav>
                                      </p:tavLst>
                                    </p:anim>
                                    <p:set>
                                      <p:cBhvr>
                                        <p:cTn id="41"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6000">
              <a:schemeClr val="bg1"/>
            </a:gs>
            <a:gs pos="75000">
              <a:srgbClr val="0087E6"/>
            </a:gs>
            <a:gs pos="100000">
              <a:srgbClr val="005CBF"/>
            </a:gs>
          </a:gsLst>
          <a:lin ang="5400000" scaled="0"/>
          <a:tileRect r="-100000" b="-100000"/>
        </a:gradFill>
        <a:effectLst/>
      </p:bgPr>
    </p:bg>
    <p:spTree>
      <p:nvGrpSpPr>
        <p:cNvPr id="1" name=""/>
        <p:cNvGrpSpPr/>
        <p:nvPr/>
      </p:nvGrpSpPr>
      <p:grpSpPr>
        <a:xfrm>
          <a:off x="0" y="0"/>
          <a:ext cx="0" cy="0"/>
          <a:chOff x="0" y="0"/>
          <a:chExt cx="0" cy="0"/>
        </a:xfrm>
      </p:grpSpPr>
      <p:sp>
        <p:nvSpPr>
          <p:cNvPr id="4" name="Angolo ripiegato 3"/>
          <p:cNvSpPr/>
          <p:nvPr/>
        </p:nvSpPr>
        <p:spPr>
          <a:xfrm>
            <a:off x="161365" y="199172"/>
            <a:ext cx="7879976" cy="848140"/>
          </a:xfrm>
          <a:prstGeom prst="foldedCorner">
            <a:avLst/>
          </a:prstGeom>
          <a:solidFill>
            <a:schemeClr val="accent1">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174812" y="0"/>
            <a:ext cx="10515600" cy="1325563"/>
          </a:xfrm>
        </p:spPr>
        <p:txBody>
          <a:bodyPr/>
          <a:lstStyle/>
          <a:p>
            <a:r>
              <a:rPr lang="it-IT" b="1" dirty="0" err="1" smtClean="0">
                <a:solidFill>
                  <a:srgbClr val="002060"/>
                </a:solidFill>
              </a:rPr>
              <a:t>What</a:t>
            </a:r>
            <a:r>
              <a:rPr lang="it-IT" b="1" dirty="0" smtClean="0">
                <a:solidFill>
                  <a:srgbClr val="002060"/>
                </a:solidFill>
              </a:rPr>
              <a:t> </a:t>
            </a:r>
            <a:r>
              <a:rPr lang="it-IT" b="1" dirty="0">
                <a:solidFill>
                  <a:srgbClr val="002060"/>
                </a:solidFill>
              </a:rPr>
              <a:t>do </a:t>
            </a:r>
            <a:r>
              <a:rPr lang="it-IT" b="1" dirty="0" err="1">
                <a:solidFill>
                  <a:srgbClr val="002060"/>
                </a:solidFill>
              </a:rPr>
              <a:t>they</a:t>
            </a:r>
            <a:r>
              <a:rPr lang="it-IT" b="1" dirty="0">
                <a:solidFill>
                  <a:srgbClr val="002060"/>
                </a:solidFill>
              </a:rPr>
              <a:t> </a:t>
            </a:r>
            <a:r>
              <a:rPr lang="it-IT" b="1" dirty="0" err="1">
                <a:solidFill>
                  <a:srgbClr val="002060"/>
                </a:solidFill>
              </a:rPr>
              <a:t>have</a:t>
            </a:r>
            <a:r>
              <a:rPr lang="it-IT" b="1" dirty="0">
                <a:solidFill>
                  <a:srgbClr val="002060"/>
                </a:solidFill>
              </a:rPr>
              <a:t> in common?</a:t>
            </a:r>
          </a:p>
        </p:txBody>
      </p:sp>
      <p:sp>
        <p:nvSpPr>
          <p:cNvPr id="3" name="Segnaposto contenuto 2"/>
          <p:cNvSpPr>
            <a:spLocks noGrp="1"/>
          </p:cNvSpPr>
          <p:nvPr>
            <p:ph idx="1"/>
          </p:nvPr>
        </p:nvSpPr>
        <p:spPr>
          <a:xfrm>
            <a:off x="161365" y="1140634"/>
            <a:ext cx="7691718" cy="540247"/>
          </a:xfrm>
          <a:prstGeom prst="roundRect">
            <a:avLst>
              <a:gd name="adj" fmla="val 50000"/>
            </a:avLst>
          </a:prstGeom>
          <a:solidFill>
            <a:srgbClr val="FFCC66"/>
          </a:solidFill>
        </p:spPr>
        <p:txBody>
          <a:bodyPr>
            <a:normAutofit fontScale="92500" lnSpcReduction="20000"/>
          </a:bodyPr>
          <a:lstStyle/>
          <a:p>
            <a:pPr marL="0" indent="0">
              <a:buNone/>
            </a:pPr>
            <a:r>
              <a:rPr lang="it-IT" dirty="0" err="1" smtClean="0">
                <a:solidFill>
                  <a:srgbClr val="00B0F0"/>
                </a:solidFill>
              </a:rPr>
              <a:t>They</a:t>
            </a:r>
            <a:r>
              <a:rPr lang="it-IT" dirty="0" smtClean="0">
                <a:solidFill>
                  <a:srgbClr val="00B0F0"/>
                </a:solidFill>
              </a:rPr>
              <a:t> </a:t>
            </a:r>
            <a:r>
              <a:rPr lang="it-IT" dirty="0" err="1" smtClean="0">
                <a:solidFill>
                  <a:srgbClr val="00B0F0"/>
                </a:solidFill>
              </a:rPr>
              <a:t>fought</a:t>
            </a:r>
            <a:r>
              <a:rPr lang="it-IT" dirty="0" smtClean="0">
                <a:solidFill>
                  <a:srgbClr val="00B0F0"/>
                </a:solidFill>
              </a:rPr>
              <a:t> </a:t>
            </a:r>
            <a:r>
              <a:rPr lang="it-IT" dirty="0" err="1" smtClean="0">
                <a:solidFill>
                  <a:srgbClr val="00B0F0"/>
                </a:solidFill>
              </a:rPr>
              <a:t>against</a:t>
            </a:r>
            <a:r>
              <a:rPr lang="it-IT" dirty="0" smtClean="0">
                <a:solidFill>
                  <a:srgbClr val="00B0F0"/>
                </a:solidFill>
              </a:rPr>
              <a:t> </a:t>
            </a:r>
            <a:r>
              <a:rPr lang="it-IT" dirty="0" err="1">
                <a:solidFill>
                  <a:srgbClr val="00B0F0"/>
                </a:solidFill>
              </a:rPr>
              <a:t>i</a:t>
            </a:r>
            <a:r>
              <a:rPr lang="it-IT" dirty="0" err="1" smtClean="0">
                <a:solidFill>
                  <a:srgbClr val="00B0F0"/>
                </a:solidFill>
              </a:rPr>
              <a:t>njustice</a:t>
            </a:r>
            <a:r>
              <a:rPr lang="it-IT" dirty="0" smtClean="0">
                <a:solidFill>
                  <a:srgbClr val="00B0F0"/>
                </a:solidFill>
              </a:rPr>
              <a:t> by </a:t>
            </a:r>
            <a:r>
              <a:rPr lang="it-IT" dirty="0" err="1" smtClean="0">
                <a:solidFill>
                  <a:srgbClr val="00B0F0"/>
                </a:solidFill>
              </a:rPr>
              <a:t>peaceful</a:t>
            </a:r>
            <a:r>
              <a:rPr lang="it-IT" dirty="0" smtClean="0">
                <a:solidFill>
                  <a:srgbClr val="00B0F0"/>
                </a:solidFill>
              </a:rPr>
              <a:t> </a:t>
            </a:r>
            <a:r>
              <a:rPr lang="it-IT" dirty="0" err="1" smtClean="0">
                <a:solidFill>
                  <a:srgbClr val="00B0F0"/>
                </a:solidFill>
              </a:rPr>
              <a:t>protest</a:t>
            </a:r>
            <a:r>
              <a:rPr lang="it-IT" dirty="0" smtClean="0">
                <a:solidFill>
                  <a:srgbClr val="00B0F0"/>
                </a:solidFill>
              </a:rPr>
              <a:t> :</a:t>
            </a:r>
          </a:p>
          <a:p>
            <a:pPr>
              <a:buNone/>
            </a:pPr>
            <a:endParaRPr lang="it-IT" dirty="0"/>
          </a:p>
        </p:txBody>
      </p:sp>
      <p:sp>
        <p:nvSpPr>
          <p:cNvPr id="8" name="Rettangolo arrotondato 7"/>
          <p:cNvSpPr/>
          <p:nvPr/>
        </p:nvSpPr>
        <p:spPr>
          <a:xfrm>
            <a:off x="201705" y="2514599"/>
            <a:ext cx="5272663" cy="4054643"/>
          </a:xfrm>
          <a:prstGeom prst="roundRect">
            <a:avLst/>
          </a:prstGeom>
          <a:gradFill>
            <a:gsLst>
              <a:gs pos="25000">
                <a:srgbClr val="5E9EFF"/>
              </a:gs>
              <a:gs pos="39999">
                <a:srgbClr val="85C2FF"/>
              </a:gs>
              <a:gs pos="70000">
                <a:srgbClr val="C4D6EB"/>
              </a:gs>
              <a:gs pos="100000">
                <a:srgbClr val="FFEBFA"/>
              </a:gs>
            </a:gsLst>
            <a:lin ang="30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bg1"/>
                </a:solidFill>
                <a:effectLst>
                  <a:outerShdw blurRad="38100" dist="38100" dir="2700000" algn="tl">
                    <a:srgbClr val="000000">
                      <a:alpha val="43137"/>
                    </a:srgbClr>
                  </a:outerShdw>
                </a:effectLst>
                <a:latin typeface="Adobe Arabic" pitchFamily="18" charset="-78"/>
                <a:cs typeface="Adobe Arabic" pitchFamily="18" charset="-78"/>
              </a:rPr>
              <a:t>Protest march: type of protest that generally involves a group of people walking from an assembly point to a predetermined destination, usually culminating in a political rally, and often evoking a military march or parade. </a:t>
            </a:r>
          </a:p>
        </p:txBody>
      </p:sp>
      <p:sp>
        <p:nvSpPr>
          <p:cNvPr id="9" name="Ritaglia angolo diagonale rettangolo 8"/>
          <p:cNvSpPr/>
          <p:nvPr/>
        </p:nvSpPr>
        <p:spPr>
          <a:xfrm>
            <a:off x="6508377" y="1936376"/>
            <a:ext cx="5163670" cy="1519517"/>
          </a:xfrm>
          <a:prstGeom prst="snip2Diag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r>
              <a:rPr lang="en-US" sz="2400" b="1" dirty="0" smtClean="0">
                <a:latin typeface="Adobe Arabic" pitchFamily="18" charset="-78"/>
                <a:cs typeface="Adobe Arabic" pitchFamily="18" charset="-78"/>
              </a:rPr>
              <a:t>Picketing: form of protest in which people (called picketers) gather outside a place of work or location where an event is taking place. </a:t>
            </a:r>
          </a:p>
        </p:txBody>
      </p:sp>
      <p:sp>
        <p:nvSpPr>
          <p:cNvPr id="13" name="Scheda 12"/>
          <p:cNvSpPr/>
          <p:nvPr/>
        </p:nvSpPr>
        <p:spPr>
          <a:xfrm flipH="1">
            <a:off x="6736975" y="3872752"/>
            <a:ext cx="5056093" cy="2245659"/>
          </a:xfrm>
          <a:prstGeom prst="flowChartPunchedCard">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2400" b="1" dirty="0" smtClean="0">
                <a:latin typeface="Adobe Arabic" pitchFamily="18" charset="-78"/>
                <a:cs typeface="Adobe Arabic" pitchFamily="18" charset="-78"/>
              </a:rPr>
              <a:t>Hunger strike: method of pressure in which participants fast as an act of political protest, or to provoke feelings of guilt in others, usually with the objective to achieve a specific goal, such as a policy change</a:t>
            </a:r>
            <a:r>
              <a:rPr lang="en-US" sz="2400" b="1" dirty="0" smtClean="0"/>
              <a:t>. </a:t>
            </a:r>
          </a:p>
        </p:txBody>
      </p:sp>
    </p:spTree>
    <p:extLst>
      <p:ext uri="{BB962C8B-B14F-4D97-AF65-F5344CB8AC3E}">
        <p14:creationId xmlns:p14="http://schemas.microsoft.com/office/powerpoint/2010/main" val="3559785772"/>
      </p:ext>
    </p:extLst>
  </p:cSld>
  <p:clrMapOvr>
    <a:masterClrMapping/>
  </p:clrMapOvr>
  <p:transition spd="slow" advTm="10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terruzione 4"/>
          <p:cNvSpPr/>
          <p:nvPr/>
        </p:nvSpPr>
        <p:spPr>
          <a:xfrm>
            <a:off x="424070" y="848141"/>
            <a:ext cx="5314121" cy="2782956"/>
          </a:xfrm>
          <a:prstGeom prst="flowChartTerminator">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dobe Arabic" pitchFamily="18" charset="-78"/>
                <a:cs typeface="Adobe Arabic" pitchFamily="18" charset="-78"/>
              </a:rPr>
              <a:t>Group or mass petitions: written requests or supplications seeking the redress of a specific grievance, signed by a large or small number of individuals acting on behalf of organizations, institutions or constituencies.</a:t>
            </a:r>
          </a:p>
        </p:txBody>
      </p:sp>
      <p:sp>
        <p:nvSpPr>
          <p:cNvPr id="7" name="Arrotonda angolo diagonale rettangolo 6"/>
          <p:cNvSpPr/>
          <p:nvPr/>
        </p:nvSpPr>
        <p:spPr>
          <a:xfrm>
            <a:off x="6581869" y="2299580"/>
            <a:ext cx="4960774" cy="374341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latin typeface="Adobe Arabic" pitchFamily="18" charset="-78"/>
                <a:cs typeface="Adobe Arabic" pitchFamily="18" charset="-78"/>
              </a:rPr>
              <a:t>Public speaking: process or act of performing a speech to a live audience. This type of speech has three main aims: to inform, to persuade and to entertain. </a:t>
            </a:r>
            <a:endParaRPr lang="it-IT" sz="2800" b="1" dirty="0"/>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88583"/>
            <a:ext cx="10515600" cy="1042987"/>
          </a:xfrm>
        </p:spPr>
        <p:txBody>
          <a:bodyPr>
            <a:normAutofit fontScale="90000"/>
          </a:bodyPr>
          <a:lstStyle/>
          <a:p>
            <a:r>
              <a:rPr lang="it-IT" b="1" i="1" dirty="0" err="1">
                <a:latin typeface="Britannic Bold" panose="020B0903060703020204" pitchFamily="34" charset="0"/>
              </a:rPr>
              <a:t>There</a:t>
            </a:r>
            <a:r>
              <a:rPr lang="it-IT" b="1" i="1" dirty="0">
                <a:latin typeface="Britannic Bold" panose="020B0903060703020204" pitchFamily="34" charset="0"/>
              </a:rPr>
              <a:t> </a:t>
            </a:r>
            <a:r>
              <a:rPr lang="it-IT" b="1" i="1" dirty="0" err="1">
                <a:latin typeface="Britannic Bold" panose="020B0903060703020204" pitchFamily="34" charset="0"/>
              </a:rPr>
              <a:t>is</a:t>
            </a:r>
            <a:r>
              <a:rPr lang="it-IT" b="1" i="1" dirty="0">
                <a:latin typeface="Britannic Bold" panose="020B0903060703020204" pitchFamily="34" charset="0"/>
              </a:rPr>
              <a:t> </a:t>
            </a:r>
            <a:r>
              <a:rPr lang="it-IT" b="1" i="1" dirty="0" err="1">
                <a:latin typeface="Britannic Bold" panose="020B0903060703020204" pitchFamily="34" charset="0"/>
              </a:rPr>
              <a:t>also</a:t>
            </a:r>
            <a:r>
              <a:rPr lang="it-IT" b="1" i="1" dirty="0">
                <a:latin typeface="Britannic Bold" panose="020B0903060703020204" pitchFamily="34" charset="0"/>
              </a:rPr>
              <a:t> </a:t>
            </a:r>
            <a:r>
              <a:rPr lang="it-IT" b="1" i="1" dirty="0" smtClean="0">
                <a:latin typeface="Britannic Bold" panose="020B0903060703020204" pitchFamily="34" charset="0"/>
              </a:rPr>
              <a:t>Danilo Dolci: </a:t>
            </a:r>
            <a:r>
              <a:rPr lang="it-IT" b="1" i="1" dirty="0">
                <a:latin typeface="Britannic Bold" panose="020B0903060703020204" pitchFamily="34" charset="0"/>
              </a:rPr>
              <a:t>do </a:t>
            </a:r>
            <a:r>
              <a:rPr lang="it-IT" b="1" i="1" dirty="0" err="1">
                <a:latin typeface="Britannic Bold" panose="020B0903060703020204" pitchFamily="34" charset="0"/>
              </a:rPr>
              <a:t>you</a:t>
            </a:r>
            <a:r>
              <a:rPr lang="it-IT" b="1" i="1" dirty="0">
                <a:latin typeface="Britannic Bold" panose="020B0903060703020204" pitchFamily="34" charset="0"/>
              </a:rPr>
              <a:t> </a:t>
            </a:r>
            <a:r>
              <a:rPr lang="it-IT" b="1" i="1" dirty="0" err="1" smtClean="0">
                <a:latin typeface="Britannic Bold" panose="020B0903060703020204" pitchFamily="34" charset="0"/>
              </a:rPr>
              <a:t>know</a:t>
            </a:r>
            <a:r>
              <a:rPr lang="it-IT" b="1" i="1" dirty="0" smtClean="0">
                <a:latin typeface="Britannic Bold" panose="020B0903060703020204" pitchFamily="34" charset="0"/>
              </a:rPr>
              <a:t> </a:t>
            </a:r>
            <a:r>
              <a:rPr lang="it-IT" b="1" i="1" dirty="0" err="1" smtClean="0">
                <a:latin typeface="Britannic Bold" panose="020B0903060703020204" pitchFamily="34" charset="0"/>
              </a:rPr>
              <a:t>him</a:t>
            </a:r>
            <a:r>
              <a:rPr lang="it-IT" b="1" i="1" dirty="0" smtClean="0">
                <a:latin typeface="Britannic Bold" panose="020B0903060703020204" pitchFamily="34" charset="0"/>
              </a:rPr>
              <a:t>?</a:t>
            </a:r>
            <a:endParaRPr lang="it-IT" b="1" i="1" dirty="0">
              <a:latin typeface="Britannic Bold" panose="020B0903060703020204" pitchFamily="34" charset="0"/>
            </a:endParaRPr>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131570"/>
            <a:ext cx="12192000" cy="5563552"/>
          </a:xfrm>
        </p:spPr>
      </p:pic>
    </p:spTree>
    <p:extLst>
      <p:ext uri="{BB962C8B-B14F-4D97-AF65-F5344CB8AC3E}">
        <p14:creationId xmlns:p14="http://schemas.microsoft.com/office/powerpoint/2010/main" val="721074367"/>
      </p:ext>
    </p:extLst>
  </p:cSld>
  <p:clrMapOvr>
    <a:masterClrMapping/>
  </p:clrMapOvr>
  <p:transition spd="slow" advTm="15000">
    <p:split/>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alassia">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711</TotalTime>
  <Words>611</Words>
  <Application>Microsoft Office PowerPoint</Application>
  <PresentationFormat>Widescreen</PresentationFormat>
  <Paragraphs>58</Paragraphs>
  <Slides>16</Slides>
  <Notes>0</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16</vt:i4>
      </vt:variant>
    </vt:vector>
  </HeadingPairs>
  <TitlesOfParts>
    <vt:vector size="30" baseType="lpstr">
      <vt:lpstr>Adobe Arabic</vt:lpstr>
      <vt:lpstr>Adobe Caslon Pro</vt:lpstr>
      <vt:lpstr>Adobe Fangsong Std R</vt:lpstr>
      <vt:lpstr>Algerian</vt:lpstr>
      <vt:lpstr>Arial</vt:lpstr>
      <vt:lpstr>Berlin Sans FB Demi</vt:lpstr>
      <vt:lpstr>Bookman Old Style</vt:lpstr>
      <vt:lpstr>Bradley Hand ITC</vt:lpstr>
      <vt:lpstr>Britannic Bold</vt:lpstr>
      <vt:lpstr>Calibri</vt:lpstr>
      <vt:lpstr>Calibri Light</vt:lpstr>
      <vt:lpstr>Segoe Print</vt:lpstr>
      <vt:lpstr>Verdana</vt:lpstr>
      <vt:lpstr>Tema di Office</vt:lpstr>
      <vt:lpstr>Fight For your Rights non-violEnt protEst</vt:lpstr>
      <vt:lpstr>Danilo dolci and non-violent protest</vt:lpstr>
      <vt:lpstr>What can we do if we are unhappy with government decisions?</vt:lpstr>
      <vt:lpstr>Presentazione standard di PowerPoint</vt:lpstr>
      <vt:lpstr>WHO CHANGED THE WORLD? MEN…</vt:lpstr>
      <vt:lpstr>…WOMEN</vt:lpstr>
      <vt:lpstr>What do they have in common?</vt:lpstr>
      <vt:lpstr>Presentazione standard di PowerPoint</vt:lpstr>
      <vt:lpstr>There is also Danilo Dolci: do you know him?</vt:lpstr>
      <vt:lpstr>Who was Danilo Dolci?</vt:lpstr>
      <vt:lpstr>Presentazione standard di PowerPoint</vt:lpstr>
      <vt:lpstr>What did Danilo Dolci do?</vt:lpstr>
      <vt:lpstr>Strike on backwards(Danilo Dolci’s new form of protest) </vt:lpstr>
      <vt:lpstr>Why was Danilo Dolci called "the Gandhi of Sicily"?</vt:lpstr>
      <vt:lpstr>His death </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Antonella lepanto</dc:creator>
  <cp:lastModifiedBy>Rina Carfì</cp:lastModifiedBy>
  <cp:revision>101</cp:revision>
  <dcterms:created xsi:type="dcterms:W3CDTF">2018-03-26T09:38:07Z</dcterms:created>
  <dcterms:modified xsi:type="dcterms:W3CDTF">2018-04-14T09:57:33Z</dcterms:modified>
</cp:coreProperties>
</file>